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1" r:id="rId1"/>
  </p:sldMasterIdLst>
  <p:notesMasterIdLst>
    <p:notesMasterId r:id="rId48"/>
  </p:notesMasterIdLst>
  <p:sldIdLst>
    <p:sldId id="256" r:id="rId2"/>
    <p:sldId id="322" r:id="rId3"/>
    <p:sldId id="323" r:id="rId4"/>
    <p:sldId id="262" r:id="rId5"/>
    <p:sldId id="324" r:id="rId6"/>
    <p:sldId id="325" r:id="rId7"/>
    <p:sldId id="326" r:id="rId8"/>
    <p:sldId id="265" r:id="rId9"/>
    <p:sldId id="266" r:id="rId10"/>
    <p:sldId id="267" r:id="rId11"/>
    <p:sldId id="327" r:id="rId12"/>
    <p:sldId id="328" r:id="rId13"/>
    <p:sldId id="332" r:id="rId14"/>
    <p:sldId id="333" r:id="rId15"/>
    <p:sldId id="329" r:id="rId16"/>
    <p:sldId id="330" r:id="rId17"/>
    <p:sldId id="334" r:id="rId18"/>
    <p:sldId id="296" r:id="rId19"/>
    <p:sldId id="335" r:id="rId20"/>
    <p:sldId id="298" r:id="rId21"/>
    <p:sldId id="341" r:id="rId22"/>
    <p:sldId id="339" r:id="rId23"/>
    <p:sldId id="350" r:id="rId24"/>
    <p:sldId id="273" r:id="rId25"/>
    <p:sldId id="274" r:id="rId26"/>
    <p:sldId id="275" r:id="rId27"/>
    <p:sldId id="276" r:id="rId28"/>
    <p:sldId id="343" r:id="rId29"/>
    <p:sldId id="277" r:id="rId30"/>
    <p:sldId id="340" r:id="rId31"/>
    <p:sldId id="319" r:id="rId32"/>
    <p:sldId id="337" r:id="rId33"/>
    <p:sldId id="338" r:id="rId34"/>
    <p:sldId id="336" r:id="rId35"/>
    <p:sldId id="284" r:id="rId36"/>
    <p:sldId id="342" r:id="rId37"/>
    <p:sldId id="345" r:id="rId38"/>
    <p:sldId id="346" r:id="rId39"/>
    <p:sldId id="347" r:id="rId40"/>
    <p:sldId id="279" r:id="rId41"/>
    <p:sldId id="288" r:id="rId42"/>
    <p:sldId id="351" r:id="rId43"/>
    <p:sldId id="320" r:id="rId44"/>
    <p:sldId id="352" r:id="rId45"/>
    <p:sldId id="348" r:id="rId46"/>
    <p:sldId id="318" r:id="rId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15D66"/>
    <a:srgbClr val="A08570"/>
    <a:srgbClr val="E0DACC"/>
    <a:srgbClr val="455F51"/>
    <a:srgbClr val="D1D6CB"/>
    <a:srgbClr val="613F28"/>
    <a:srgbClr val="8B7F6F"/>
    <a:srgbClr val="DFD9CC"/>
    <a:srgbClr val="EDECEE"/>
    <a:srgbClr val="F3F3F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0EACCEE-35E5-41EE-B809-233662FE207B}" v="1249" dt="2023-03-07T22:00:53.02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330" autoAdjust="0"/>
    <p:restoredTop sz="94660"/>
  </p:normalViewPr>
  <p:slideViewPr>
    <p:cSldViewPr snapToGrid="0">
      <p:cViewPr>
        <p:scale>
          <a:sx n="82" d="100"/>
          <a:sy n="82" d="100"/>
        </p:scale>
        <p:origin x="840"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microsoft.com/office/2016/11/relationships/changesInfo" Target="changesInfos/changesInfo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anasa Dharini" userId="cc476e982319ba06" providerId="LiveId" clId="{D0EACCEE-35E5-41EE-B809-233662FE207B}"/>
    <pc:docChg chg="undo custSel addSld delSld modSld sldOrd">
      <pc:chgData name="Maanasa Dharini" userId="cc476e982319ba06" providerId="LiveId" clId="{D0EACCEE-35E5-41EE-B809-233662FE207B}" dt="2023-03-07T22:01:21.670" v="7739" actId="1076"/>
      <pc:docMkLst>
        <pc:docMk/>
      </pc:docMkLst>
      <pc:sldChg chg="addSp delSp modSp add mod setBg delDesignElem">
        <pc:chgData name="Maanasa Dharini" userId="cc476e982319ba06" providerId="LiveId" clId="{D0EACCEE-35E5-41EE-B809-233662FE207B}" dt="2023-02-16T22:47:35.157" v="712" actId="14100"/>
        <pc:sldMkLst>
          <pc:docMk/>
          <pc:sldMk cId="834050406" sldId="256"/>
        </pc:sldMkLst>
        <pc:spChg chg="mod">
          <ac:chgData name="Maanasa Dharini" userId="cc476e982319ba06" providerId="LiveId" clId="{D0EACCEE-35E5-41EE-B809-233662FE207B}" dt="2023-02-16T22:46:24.533" v="696" actId="20577"/>
          <ac:spMkLst>
            <pc:docMk/>
            <pc:sldMk cId="834050406" sldId="256"/>
            <ac:spMk id="2" creationId="{050E78D6-F072-48E7-8270-20EFBDD26F36}"/>
          </ac:spMkLst>
        </pc:spChg>
        <pc:spChg chg="mod">
          <ac:chgData name="Maanasa Dharini" userId="cc476e982319ba06" providerId="LiveId" clId="{D0EACCEE-35E5-41EE-B809-233662FE207B}" dt="2023-02-16T22:47:06.117" v="705" actId="1076"/>
          <ac:spMkLst>
            <pc:docMk/>
            <pc:sldMk cId="834050406" sldId="256"/>
            <ac:spMk id="3" creationId="{3FC7BD98-5486-489C-BAA0-A69CEFF691B3}"/>
          </ac:spMkLst>
        </pc:spChg>
        <pc:spChg chg="add mod">
          <ac:chgData name="Maanasa Dharini" userId="cc476e982319ba06" providerId="LiveId" clId="{D0EACCEE-35E5-41EE-B809-233662FE207B}" dt="2023-02-16T22:47:35.157" v="712" actId="14100"/>
          <ac:spMkLst>
            <pc:docMk/>
            <pc:sldMk cId="834050406" sldId="256"/>
            <ac:spMk id="8" creationId="{EBC097E7-E652-04C3-914F-72455CF9D484}"/>
          </ac:spMkLst>
        </pc:spChg>
        <pc:spChg chg="add del">
          <ac:chgData name="Maanasa Dharini" userId="cc476e982319ba06" providerId="LiveId" clId="{D0EACCEE-35E5-41EE-B809-233662FE207B}" dt="2023-02-16T22:42:21.686" v="645" actId="26606"/>
          <ac:spMkLst>
            <pc:docMk/>
            <pc:sldMk cId="834050406" sldId="256"/>
            <ac:spMk id="9" creationId="{E2748806-3AF5-4078-830A-C1F26BF1B200}"/>
          </ac:spMkLst>
        </pc:spChg>
        <pc:spChg chg="add del">
          <ac:chgData name="Maanasa Dharini" userId="cc476e982319ba06" providerId="LiveId" clId="{D0EACCEE-35E5-41EE-B809-233662FE207B}" dt="2023-02-16T22:42:21.686" v="645" actId="26606"/>
          <ac:spMkLst>
            <pc:docMk/>
            <pc:sldMk cId="834050406" sldId="256"/>
            <ac:spMk id="11" creationId="{BF991FCB-5132-414C-B377-526F56121B69}"/>
          </ac:spMkLst>
        </pc:spChg>
        <pc:spChg chg="add del">
          <ac:chgData name="Maanasa Dharini" userId="cc476e982319ba06" providerId="LiveId" clId="{D0EACCEE-35E5-41EE-B809-233662FE207B}" dt="2023-02-16T22:42:21.686" v="645" actId="26606"/>
          <ac:spMkLst>
            <pc:docMk/>
            <pc:sldMk cId="834050406" sldId="256"/>
            <ac:spMk id="13" creationId="{F23DAFF7-4C98-4E0E-8986-198D54B6C1F0}"/>
          </ac:spMkLst>
        </pc:spChg>
        <pc:spChg chg="add del">
          <ac:chgData name="Maanasa Dharini" userId="cc476e982319ba06" providerId="LiveId" clId="{D0EACCEE-35E5-41EE-B809-233662FE207B}" dt="2023-02-16T22:42:46.693" v="649" actId="26606"/>
          <ac:spMkLst>
            <pc:docMk/>
            <pc:sldMk cId="834050406" sldId="256"/>
            <ac:spMk id="15" creationId="{DE61FBD7-E37C-4B38-BE44-A6D4978D7486}"/>
          </ac:spMkLst>
        </pc:spChg>
        <pc:spChg chg="add del">
          <ac:chgData name="Maanasa Dharini" userId="cc476e982319ba06" providerId="LiveId" clId="{D0EACCEE-35E5-41EE-B809-233662FE207B}" dt="2023-02-16T22:42:46.693" v="649" actId="26606"/>
          <ac:spMkLst>
            <pc:docMk/>
            <pc:sldMk cId="834050406" sldId="256"/>
            <ac:spMk id="16" creationId="{392BFCFE-FD78-4EDF-BEFE-CC444DC5F307}"/>
          </ac:spMkLst>
        </pc:spChg>
        <pc:spChg chg="del">
          <ac:chgData name="Maanasa Dharini" userId="cc476e982319ba06" providerId="LiveId" clId="{D0EACCEE-35E5-41EE-B809-233662FE207B}" dt="2023-02-16T22:40:52.927" v="635"/>
          <ac:spMkLst>
            <pc:docMk/>
            <pc:sldMk cId="834050406" sldId="256"/>
            <ac:spMk id="18" creationId="{B8D726A5-7900-41B4-8D49-49B4A2010E7C}"/>
          </ac:spMkLst>
        </pc:spChg>
        <pc:spChg chg="add del">
          <ac:chgData name="Maanasa Dharini" userId="cc476e982319ba06" providerId="LiveId" clId="{D0EACCEE-35E5-41EE-B809-233662FE207B}" dt="2023-02-16T22:42:46.693" v="649" actId="26606"/>
          <ac:spMkLst>
            <pc:docMk/>
            <pc:sldMk cId="834050406" sldId="256"/>
            <ac:spMk id="26" creationId="{83018268-9FAC-4D8E-B7E6-23850B4D4486}"/>
          </ac:spMkLst>
        </pc:spChg>
        <pc:spChg chg="add del">
          <ac:chgData name="Maanasa Dharini" userId="cc476e982319ba06" providerId="LiveId" clId="{D0EACCEE-35E5-41EE-B809-233662FE207B}" dt="2023-02-16T22:42:46.693" v="649" actId="26606"/>
          <ac:spMkLst>
            <pc:docMk/>
            <pc:sldMk cId="834050406" sldId="256"/>
            <ac:spMk id="28" creationId="{8914A81D-6377-4BC6-9AE1-72200DA77710}"/>
          </ac:spMkLst>
        </pc:spChg>
        <pc:spChg chg="add del">
          <ac:chgData name="Maanasa Dharini" userId="cc476e982319ba06" providerId="LiveId" clId="{D0EACCEE-35E5-41EE-B809-233662FE207B}" dt="2023-02-16T22:42:46.669" v="648" actId="26606"/>
          <ac:spMkLst>
            <pc:docMk/>
            <pc:sldMk cId="834050406" sldId="256"/>
            <ac:spMk id="33" creationId="{310E06F9-9F12-4D1B-92C0-4B30818D093E}"/>
          </ac:spMkLst>
        </pc:spChg>
        <pc:spChg chg="add del">
          <ac:chgData name="Maanasa Dharini" userId="cc476e982319ba06" providerId="LiveId" clId="{D0EACCEE-35E5-41EE-B809-233662FE207B}" dt="2023-02-16T22:42:46.669" v="648" actId="26606"/>
          <ac:spMkLst>
            <pc:docMk/>
            <pc:sldMk cId="834050406" sldId="256"/>
            <ac:spMk id="35" creationId="{7DA29CF3-8B8B-4DDF-A19B-72E0059DD5DC}"/>
          </ac:spMkLst>
        </pc:spChg>
        <pc:spChg chg="add">
          <ac:chgData name="Maanasa Dharini" userId="cc476e982319ba06" providerId="LiveId" clId="{D0EACCEE-35E5-41EE-B809-233662FE207B}" dt="2023-02-16T22:42:46.693" v="649" actId="26606"/>
          <ac:spMkLst>
            <pc:docMk/>
            <pc:sldMk cId="834050406" sldId="256"/>
            <ac:spMk id="41" creationId="{8B5FAB37-BB0D-41A8-A5C8-65ADE0F008A1}"/>
          </ac:spMkLst>
        </pc:spChg>
        <pc:spChg chg="add">
          <ac:chgData name="Maanasa Dharini" userId="cc476e982319ba06" providerId="LiveId" clId="{D0EACCEE-35E5-41EE-B809-233662FE207B}" dt="2023-02-16T22:42:46.693" v="649" actId="26606"/>
          <ac:spMkLst>
            <pc:docMk/>
            <pc:sldMk cId="834050406" sldId="256"/>
            <ac:spMk id="42" creationId="{DE61FBD7-E37C-4B38-BE44-A6D4978D7486}"/>
          </ac:spMkLst>
        </pc:spChg>
        <pc:spChg chg="add">
          <ac:chgData name="Maanasa Dharini" userId="cc476e982319ba06" providerId="LiveId" clId="{D0EACCEE-35E5-41EE-B809-233662FE207B}" dt="2023-02-16T22:42:46.693" v="649" actId="26606"/>
          <ac:spMkLst>
            <pc:docMk/>
            <pc:sldMk cId="834050406" sldId="256"/>
            <ac:spMk id="43" creationId="{392BFCFE-FD78-4EDF-BEFE-CC444DC5F307}"/>
          </ac:spMkLst>
        </pc:spChg>
        <pc:grpChg chg="add del">
          <ac:chgData name="Maanasa Dharini" userId="cc476e982319ba06" providerId="LiveId" clId="{D0EACCEE-35E5-41EE-B809-233662FE207B}" dt="2023-02-16T22:42:46.693" v="649" actId="26606"/>
          <ac:grpSpMkLst>
            <pc:docMk/>
            <pc:sldMk cId="834050406" sldId="256"/>
            <ac:grpSpMk id="22" creationId="{685AEA58-5A10-44F4-82DC-B26FCDA9556C}"/>
          </ac:grpSpMkLst>
        </pc:grpChg>
        <pc:grpChg chg="add del">
          <ac:chgData name="Maanasa Dharini" userId="cc476e982319ba06" providerId="LiveId" clId="{D0EACCEE-35E5-41EE-B809-233662FE207B}" dt="2023-02-16T22:42:46.669" v="648" actId="26606"/>
          <ac:grpSpMkLst>
            <pc:docMk/>
            <pc:sldMk cId="834050406" sldId="256"/>
            <ac:grpSpMk id="37" creationId="{2C96D671-CB09-4A40-87DE-E5042068B0E0}"/>
          </ac:grpSpMkLst>
        </pc:grpChg>
        <pc:grpChg chg="add">
          <ac:chgData name="Maanasa Dharini" userId="cc476e982319ba06" providerId="LiveId" clId="{D0EACCEE-35E5-41EE-B809-233662FE207B}" dt="2023-02-16T22:42:46.693" v="649" actId="26606"/>
          <ac:grpSpMkLst>
            <pc:docMk/>
            <pc:sldMk cId="834050406" sldId="256"/>
            <ac:grpSpMk id="44" creationId="{D7102190-C0A1-4788-99F6-6A2F54444324}"/>
          </ac:grpSpMkLst>
        </pc:grpChg>
        <pc:picChg chg="add mod ord">
          <ac:chgData name="Maanasa Dharini" userId="cc476e982319ba06" providerId="LiveId" clId="{D0EACCEE-35E5-41EE-B809-233662FE207B}" dt="2023-02-16T22:42:46.693" v="649" actId="26606"/>
          <ac:picMkLst>
            <pc:docMk/>
            <pc:sldMk cId="834050406" sldId="256"/>
            <ac:picMk id="4" creationId="{184EE6B5-1D48-6F8A-5B04-3C3645AC9D17}"/>
          </ac:picMkLst>
        </pc:picChg>
        <pc:picChg chg="add mod">
          <ac:chgData name="Maanasa Dharini" userId="cc476e982319ba06" providerId="LiveId" clId="{D0EACCEE-35E5-41EE-B809-233662FE207B}" dt="2023-02-16T22:47:24.170" v="708" actId="1076"/>
          <ac:picMkLst>
            <pc:docMk/>
            <pc:sldMk cId="834050406" sldId="256"/>
            <ac:picMk id="5" creationId="{6E658061-C0A9-678F-90A7-7ECB4F32EC52}"/>
          </ac:picMkLst>
        </pc:picChg>
        <pc:picChg chg="del">
          <ac:chgData name="Maanasa Dharini" userId="cc476e982319ba06" providerId="LiveId" clId="{D0EACCEE-35E5-41EE-B809-233662FE207B}" dt="2023-02-16T22:42:00.392" v="641" actId="478"/>
          <ac:picMkLst>
            <pc:docMk/>
            <pc:sldMk cId="834050406" sldId="256"/>
            <ac:picMk id="7" creationId="{291BDB91-E757-4677-A38C-EB354240C835}"/>
          </ac:picMkLst>
        </pc:picChg>
        <pc:cxnChg chg="del">
          <ac:chgData name="Maanasa Dharini" userId="cc476e982319ba06" providerId="LiveId" clId="{D0EACCEE-35E5-41EE-B809-233662FE207B}" dt="2023-02-16T22:40:52.927" v="635"/>
          <ac:cxnSpMkLst>
            <pc:docMk/>
            <pc:sldMk cId="834050406" sldId="256"/>
            <ac:cxnSpMk id="20" creationId="{46E49661-E258-450C-8150-A91A6B30D1CD}"/>
          </ac:cxnSpMkLst>
        </pc:cxnChg>
      </pc:sldChg>
      <pc:sldChg chg="del">
        <pc:chgData name="Maanasa Dharini" userId="cc476e982319ba06" providerId="LiveId" clId="{D0EACCEE-35E5-41EE-B809-233662FE207B}" dt="2023-02-16T22:27:04.111" v="292" actId="47"/>
        <pc:sldMkLst>
          <pc:docMk/>
          <pc:sldMk cId="3309313913" sldId="256"/>
        </pc:sldMkLst>
      </pc:sldChg>
      <pc:sldChg chg="del ord">
        <pc:chgData name="Maanasa Dharini" userId="cc476e982319ba06" providerId="LiveId" clId="{D0EACCEE-35E5-41EE-B809-233662FE207B}" dt="2023-02-16T22:28:31.331" v="309" actId="47"/>
        <pc:sldMkLst>
          <pc:docMk/>
          <pc:sldMk cId="123431616" sldId="257"/>
        </pc:sldMkLst>
      </pc:sldChg>
      <pc:sldChg chg="del ord setBg">
        <pc:chgData name="Maanasa Dharini" userId="cc476e982319ba06" providerId="LiveId" clId="{D0EACCEE-35E5-41EE-B809-233662FE207B}" dt="2023-02-16T22:37:53.871" v="631" actId="47"/>
        <pc:sldMkLst>
          <pc:docMk/>
          <pc:sldMk cId="122130394" sldId="258"/>
        </pc:sldMkLst>
      </pc:sldChg>
      <pc:sldChg chg="addSp modSp del mod">
        <pc:chgData name="Maanasa Dharini" userId="cc476e982319ba06" providerId="LiveId" clId="{D0EACCEE-35E5-41EE-B809-233662FE207B}" dt="2023-03-03T23:38:43.096" v="2721" actId="47"/>
        <pc:sldMkLst>
          <pc:docMk/>
          <pc:sldMk cId="1065688438" sldId="259"/>
        </pc:sldMkLst>
        <pc:picChg chg="add mod">
          <ac:chgData name="Maanasa Dharini" userId="cc476e982319ba06" providerId="LiveId" clId="{D0EACCEE-35E5-41EE-B809-233662FE207B}" dt="2023-02-16T23:38:34.466" v="1217" actId="1076"/>
          <ac:picMkLst>
            <pc:docMk/>
            <pc:sldMk cId="1065688438" sldId="259"/>
            <ac:picMk id="3" creationId="{A13B160C-75A4-1B6E-6766-4300A208FD70}"/>
          </ac:picMkLst>
        </pc:picChg>
      </pc:sldChg>
      <pc:sldChg chg="del">
        <pc:chgData name="Maanasa Dharini" userId="cc476e982319ba06" providerId="LiveId" clId="{D0EACCEE-35E5-41EE-B809-233662FE207B}" dt="2023-02-16T23:26:28.221" v="1150" actId="47"/>
        <pc:sldMkLst>
          <pc:docMk/>
          <pc:sldMk cId="2479067124" sldId="260"/>
        </pc:sldMkLst>
      </pc:sldChg>
      <pc:sldChg chg="addSp delSp modSp del mod">
        <pc:chgData name="Maanasa Dharini" userId="cc476e982319ba06" providerId="LiveId" clId="{D0EACCEE-35E5-41EE-B809-233662FE207B}" dt="2023-02-16T22:49:22.771" v="725" actId="47"/>
        <pc:sldMkLst>
          <pc:docMk/>
          <pc:sldMk cId="1470241303" sldId="261"/>
        </pc:sldMkLst>
        <pc:spChg chg="mod">
          <ac:chgData name="Maanasa Dharini" userId="cc476e982319ba06" providerId="LiveId" clId="{D0EACCEE-35E5-41EE-B809-233662FE207B}" dt="2023-02-16T21:12:00.211" v="5" actId="1076"/>
          <ac:spMkLst>
            <pc:docMk/>
            <pc:sldMk cId="1470241303" sldId="261"/>
            <ac:spMk id="2" creationId="{D40A6B3E-0DC2-357E-D041-FF18A6214426}"/>
          </ac:spMkLst>
        </pc:spChg>
        <pc:picChg chg="add del">
          <ac:chgData name="Maanasa Dharini" userId="cc476e982319ba06" providerId="LiveId" clId="{D0EACCEE-35E5-41EE-B809-233662FE207B}" dt="2023-02-16T22:38:45.297" v="633" actId="478"/>
          <ac:picMkLst>
            <pc:docMk/>
            <pc:sldMk cId="1470241303" sldId="261"/>
            <ac:picMk id="6" creationId="{7C5F5E68-D403-95AD-1EB4-9AF2FF797301}"/>
          </ac:picMkLst>
        </pc:picChg>
      </pc:sldChg>
      <pc:sldChg chg="addSp delSp modSp mod">
        <pc:chgData name="Maanasa Dharini" userId="cc476e982319ba06" providerId="LiveId" clId="{D0EACCEE-35E5-41EE-B809-233662FE207B}" dt="2023-03-07T20:46:58.916" v="7059" actId="14100"/>
        <pc:sldMkLst>
          <pc:docMk/>
          <pc:sldMk cId="915328245" sldId="262"/>
        </pc:sldMkLst>
        <pc:spChg chg="mod">
          <ac:chgData name="Maanasa Dharini" userId="cc476e982319ba06" providerId="LiveId" clId="{D0EACCEE-35E5-41EE-B809-233662FE207B}" dt="2023-03-07T20:46:58.916" v="7059" actId="14100"/>
          <ac:spMkLst>
            <pc:docMk/>
            <pc:sldMk cId="915328245" sldId="262"/>
            <ac:spMk id="2" creationId="{89B9575A-9D5E-BD78-FAF0-A67CD3787CD2}"/>
          </ac:spMkLst>
        </pc:spChg>
        <pc:spChg chg="mod">
          <ac:chgData name="Maanasa Dharini" userId="cc476e982319ba06" providerId="LiveId" clId="{D0EACCEE-35E5-41EE-B809-233662FE207B}" dt="2023-03-07T18:12:36.259" v="5833" actId="20577"/>
          <ac:spMkLst>
            <pc:docMk/>
            <pc:sldMk cId="915328245" sldId="262"/>
            <ac:spMk id="3" creationId="{C17A077B-4846-FAED-F3EC-B8C33BABCED3}"/>
          </ac:spMkLst>
        </pc:spChg>
        <pc:spChg chg="add mod">
          <ac:chgData name="Maanasa Dharini" userId="cc476e982319ba06" providerId="LiveId" clId="{D0EACCEE-35E5-41EE-B809-233662FE207B}" dt="2023-03-07T05:53:50.749" v="5532" actId="1076"/>
          <ac:spMkLst>
            <pc:docMk/>
            <pc:sldMk cId="915328245" sldId="262"/>
            <ac:spMk id="4" creationId="{630684DC-A34F-F6C9-A07B-72A6145F3702}"/>
          </ac:spMkLst>
        </pc:spChg>
        <pc:spChg chg="add mod">
          <ac:chgData name="Maanasa Dharini" userId="cc476e982319ba06" providerId="LiveId" clId="{D0EACCEE-35E5-41EE-B809-233662FE207B}" dt="2023-03-07T05:53:56.909" v="5533" actId="1076"/>
          <ac:spMkLst>
            <pc:docMk/>
            <pc:sldMk cId="915328245" sldId="262"/>
            <ac:spMk id="7" creationId="{960F5034-B09C-7ED5-CF58-5FB83C0F905F}"/>
          </ac:spMkLst>
        </pc:spChg>
        <pc:spChg chg="add mod">
          <ac:chgData name="Maanasa Dharini" userId="cc476e982319ba06" providerId="LiveId" clId="{D0EACCEE-35E5-41EE-B809-233662FE207B}" dt="2023-03-07T18:12:39.462" v="5834" actId="20577"/>
          <ac:spMkLst>
            <pc:docMk/>
            <pc:sldMk cId="915328245" sldId="262"/>
            <ac:spMk id="9" creationId="{FFA67E2F-7FCD-FC97-312B-B7828DEEB25F}"/>
          </ac:spMkLst>
        </pc:spChg>
        <pc:picChg chg="add mod">
          <ac:chgData name="Maanasa Dharini" userId="cc476e982319ba06" providerId="LiveId" clId="{D0EACCEE-35E5-41EE-B809-233662FE207B}" dt="2023-03-07T05:39:30.348" v="5155" actId="1076"/>
          <ac:picMkLst>
            <pc:docMk/>
            <pc:sldMk cId="915328245" sldId="262"/>
            <ac:picMk id="5" creationId="{9EF0A285-5ED3-0358-905A-16C9FB1E36F6}"/>
          </ac:picMkLst>
        </pc:picChg>
        <pc:picChg chg="add mod">
          <ac:chgData name="Maanasa Dharini" userId="cc476e982319ba06" providerId="LiveId" clId="{D0EACCEE-35E5-41EE-B809-233662FE207B}" dt="2023-03-07T05:39:55.263" v="5159" actId="1076"/>
          <ac:picMkLst>
            <pc:docMk/>
            <pc:sldMk cId="915328245" sldId="262"/>
            <ac:picMk id="8" creationId="{CBBE4C34-669B-9A61-ECDF-77F71323DBAB}"/>
          </ac:picMkLst>
        </pc:picChg>
        <pc:picChg chg="del mod">
          <ac:chgData name="Maanasa Dharini" userId="cc476e982319ba06" providerId="LiveId" clId="{D0EACCEE-35E5-41EE-B809-233662FE207B}" dt="2023-02-18T19:09:10.827" v="2056" actId="478"/>
          <ac:picMkLst>
            <pc:docMk/>
            <pc:sldMk cId="915328245" sldId="262"/>
            <ac:picMk id="30" creationId="{19689821-1C21-2B42-DB21-1088423DEBAB}"/>
          </ac:picMkLst>
        </pc:picChg>
      </pc:sldChg>
      <pc:sldChg chg="addSp delSp modSp del mod">
        <pc:chgData name="Maanasa Dharini" userId="cc476e982319ba06" providerId="LiveId" clId="{D0EACCEE-35E5-41EE-B809-233662FE207B}" dt="2023-03-04T18:32:27.784" v="3657" actId="47"/>
        <pc:sldMkLst>
          <pc:docMk/>
          <pc:sldMk cId="3989755393" sldId="263"/>
        </pc:sldMkLst>
        <pc:spChg chg="add del mod">
          <ac:chgData name="Maanasa Dharini" userId="cc476e982319ba06" providerId="LiveId" clId="{D0EACCEE-35E5-41EE-B809-233662FE207B}" dt="2023-02-18T19:13:54.329" v="2082" actId="478"/>
          <ac:spMkLst>
            <pc:docMk/>
            <pc:sldMk cId="3989755393" sldId="263"/>
            <ac:spMk id="4" creationId="{8FD0CF9C-F0D6-B7C7-A398-F5BC291F2622}"/>
          </ac:spMkLst>
        </pc:spChg>
        <pc:picChg chg="add del mod">
          <ac:chgData name="Maanasa Dharini" userId="cc476e982319ba06" providerId="LiveId" clId="{D0EACCEE-35E5-41EE-B809-233662FE207B}" dt="2023-02-18T19:13:54.329" v="2082" actId="478"/>
          <ac:picMkLst>
            <pc:docMk/>
            <pc:sldMk cId="3989755393" sldId="263"/>
            <ac:picMk id="5" creationId="{BE3B5A24-3B6C-990A-3A9A-AD4E0CDDACE5}"/>
          </ac:picMkLst>
        </pc:picChg>
      </pc:sldChg>
      <pc:sldChg chg="del">
        <pc:chgData name="Maanasa Dharini" userId="cc476e982319ba06" providerId="LiveId" clId="{D0EACCEE-35E5-41EE-B809-233662FE207B}" dt="2023-03-04T19:07:13.182" v="3696" actId="47"/>
        <pc:sldMkLst>
          <pc:docMk/>
          <pc:sldMk cId="646792362" sldId="264"/>
        </pc:sldMkLst>
      </pc:sldChg>
      <pc:sldChg chg="addSp delSp modSp mod setBg">
        <pc:chgData name="Maanasa Dharini" userId="cc476e982319ba06" providerId="LiveId" clId="{D0EACCEE-35E5-41EE-B809-233662FE207B}" dt="2023-03-05T22:34:31.272" v="3805" actId="26606"/>
        <pc:sldMkLst>
          <pc:docMk/>
          <pc:sldMk cId="3242876843" sldId="265"/>
        </pc:sldMkLst>
        <pc:spChg chg="add del mod ord">
          <ac:chgData name="Maanasa Dharini" userId="cc476e982319ba06" providerId="LiveId" clId="{D0EACCEE-35E5-41EE-B809-233662FE207B}" dt="2023-03-04T20:17:50.700" v="3750" actId="26606"/>
          <ac:spMkLst>
            <pc:docMk/>
            <pc:sldMk cId="3242876843" sldId="265"/>
            <ac:spMk id="2" creationId="{7BB0ABFC-16AE-92D6-C4E9-F7356E476E5C}"/>
          </ac:spMkLst>
        </pc:spChg>
        <pc:spChg chg="add del mod">
          <ac:chgData name="Maanasa Dharini" userId="cc476e982319ba06" providerId="LiveId" clId="{D0EACCEE-35E5-41EE-B809-233662FE207B}" dt="2023-03-04T19:35:57.303" v="3699" actId="478"/>
          <ac:spMkLst>
            <pc:docMk/>
            <pc:sldMk cId="3242876843" sldId="265"/>
            <ac:spMk id="5" creationId="{EFE14E88-726F-D9B1-FB03-4D9088C344DD}"/>
          </ac:spMkLst>
        </pc:spChg>
        <pc:spChg chg="add del mod">
          <ac:chgData name="Maanasa Dharini" userId="cc476e982319ba06" providerId="LiveId" clId="{D0EACCEE-35E5-41EE-B809-233662FE207B}" dt="2023-03-04T20:12:32.273" v="3701" actId="931"/>
          <ac:spMkLst>
            <pc:docMk/>
            <pc:sldMk cId="3242876843" sldId="265"/>
            <ac:spMk id="7" creationId="{E62DC655-D93F-57C0-72EA-F9CDE21F8BE2}"/>
          </ac:spMkLst>
        </pc:spChg>
        <pc:spChg chg="add del">
          <ac:chgData name="Maanasa Dharini" userId="cc476e982319ba06" providerId="LiveId" clId="{D0EACCEE-35E5-41EE-B809-233662FE207B}" dt="2023-03-04T20:17:35.912" v="3747" actId="26606"/>
          <ac:spMkLst>
            <pc:docMk/>
            <pc:sldMk cId="3242876843" sldId="265"/>
            <ac:spMk id="11" creationId="{0BABF38A-8A0D-492E-BD20-6CF4D46B50BD}"/>
          </ac:spMkLst>
        </pc:spChg>
        <pc:spChg chg="add del">
          <ac:chgData name="Maanasa Dharini" userId="cc476e982319ba06" providerId="LiveId" clId="{D0EACCEE-35E5-41EE-B809-233662FE207B}" dt="2023-03-04T20:17:35.912" v="3747" actId="26606"/>
          <ac:spMkLst>
            <pc:docMk/>
            <pc:sldMk cId="3242876843" sldId="265"/>
            <ac:spMk id="13" creationId="{1E644DE9-8D09-43E2-BA69-F57482CFC93A}"/>
          </ac:spMkLst>
        </pc:spChg>
        <pc:spChg chg="add del">
          <ac:chgData name="Maanasa Dharini" userId="cc476e982319ba06" providerId="LiveId" clId="{D0EACCEE-35E5-41EE-B809-233662FE207B}" dt="2023-03-04T20:13:04.511" v="3709" actId="26606"/>
          <ac:spMkLst>
            <pc:docMk/>
            <pc:sldMk cId="3242876843" sldId="265"/>
            <ac:spMk id="14" creationId="{0BABF38A-8A0D-492E-BD20-6CF4D46B50BD}"/>
          </ac:spMkLst>
        </pc:spChg>
        <pc:spChg chg="add del">
          <ac:chgData name="Maanasa Dharini" userId="cc476e982319ba06" providerId="LiveId" clId="{D0EACCEE-35E5-41EE-B809-233662FE207B}" dt="2023-03-05T22:34:31.272" v="3805" actId="26606"/>
          <ac:spMkLst>
            <pc:docMk/>
            <pc:sldMk cId="3242876843" sldId="265"/>
            <ac:spMk id="17" creationId="{0BABF38A-8A0D-492E-BD20-6CF4D46B50BD}"/>
          </ac:spMkLst>
        </pc:spChg>
        <pc:spChg chg="add del">
          <ac:chgData name="Maanasa Dharini" userId="cc476e982319ba06" providerId="LiveId" clId="{D0EACCEE-35E5-41EE-B809-233662FE207B}" dt="2023-03-04T20:13:04.511" v="3709" actId="26606"/>
          <ac:spMkLst>
            <pc:docMk/>
            <pc:sldMk cId="3242876843" sldId="265"/>
            <ac:spMk id="18" creationId="{E2748806-3AF5-4078-830A-C1F26BF1B200}"/>
          </ac:spMkLst>
        </pc:spChg>
        <pc:spChg chg="add del">
          <ac:chgData name="Maanasa Dharini" userId="cc476e982319ba06" providerId="LiveId" clId="{D0EACCEE-35E5-41EE-B809-233662FE207B}" dt="2023-03-04T20:13:04.511" v="3709" actId="26606"/>
          <ac:spMkLst>
            <pc:docMk/>
            <pc:sldMk cId="3242876843" sldId="265"/>
            <ac:spMk id="20" creationId="{BF991FCB-5132-414C-B377-526F56121B69}"/>
          </ac:spMkLst>
        </pc:spChg>
        <pc:spChg chg="add del">
          <ac:chgData name="Maanasa Dharini" userId="cc476e982319ba06" providerId="LiveId" clId="{D0EACCEE-35E5-41EE-B809-233662FE207B}" dt="2023-03-05T22:34:31.272" v="3805" actId="26606"/>
          <ac:spMkLst>
            <pc:docMk/>
            <pc:sldMk cId="3242876843" sldId="265"/>
            <ac:spMk id="21" creationId="{37FDDF72-DE39-4F99-A3C1-DD9D7815D7DB}"/>
          </ac:spMkLst>
        </pc:spChg>
        <pc:spChg chg="add del">
          <ac:chgData name="Maanasa Dharini" userId="cc476e982319ba06" providerId="LiveId" clId="{D0EACCEE-35E5-41EE-B809-233662FE207B}" dt="2023-03-04T20:13:04.511" v="3709" actId="26606"/>
          <ac:spMkLst>
            <pc:docMk/>
            <pc:sldMk cId="3242876843" sldId="265"/>
            <ac:spMk id="22" creationId="{F23DAFF7-4C98-4E0E-8986-198D54B6C1F0}"/>
          </ac:spMkLst>
        </pc:spChg>
        <pc:spChg chg="add del">
          <ac:chgData name="Maanasa Dharini" userId="cc476e982319ba06" providerId="LiveId" clId="{D0EACCEE-35E5-41EE-B809-233662FE207B}" dt="2023-03-04T20:17:41.992" v="3749" actId="26606"/>
          <ac:spMkLst>
            <pc:docMk/>
            <pc:sldMk cId="3242876843" sldId="265"/>
            <ac:spMk id="25" creationId="{8651CFA9-6065-4243-AC48-858E359780B1}"/>
          </ac:spMkLst>
        </pc:spChg>
        <pc:spChg chg="add del">
          <ac:chgData name="Maanasa Dharini" userId="cc476e982319ba06" providerId="LiveId" clId="{D0EACCEE-35E5-41EE-B809-233662FE207B}" dt="2023-03-04T20:17:41.992" v="3749" actId="26606"/>
          <ac:spMkLst>
            <pc:docMk/>
            <pc:sldMk cId="3242876843" sldId="265"/>
            <ac:spMk id="26" creationId="{E8B2F707-EF35-4955-8439-F76145F3CD7E}"/>
          </ac:spMkLst>
        </pc:spChg>
        <pc:spChg chg="add del">
          <ac:chgData name="Maanasa Dharini" userId="cc476e982319ba06" providerId="LiveId" clId="{D0EACCEE-35E5-41EE-B809-233662FE207B}" dt="2023-03-04T20:17:41.992" v="3749" actId="26606"/>
          <ac:spMkLst>
            <pc:docMk/>
            <pc:sldMk cId="3242876843" sldId="265"/>
            <ac:spMk id="27" creationId="{DA476813-4CEE-408B-852D-3E51E30B17BE}"/>
          </ac:spMkLst>
        </pc:spChg>
        <pc:spChg chg="add del">
          <ac:chgData name="Maanasa Dharini" userId="cc476e982319ba06" providerId="LiveId" clId="{D0EACCEE-35E5-41EE-B809-233662FE207B}" dt="2023-03-04T20:17:41.992" v="3749" actId="26606"/>
          <ac:spMkLst>
            <pc:docMk/>
            <pc:sldMk cId="3242876843" sldId="265"/>
            <ac:spMk id="28" creationId="{7BB0ABFC-16AE-92D6-C4E9-F7356E476E5C}"/>
          </ac:spMkLst>
        </pc:spChg>
        <pc:spChg chg="add del">
          <ac:chgData name="Maanasa Dharini" userId="cc476e982319ba06" providerId="LiveId" clId="{D0EACCEE-35E5-41EE-B809-233662FE207B}" dt="2023-03-04T20:17:41.992" v="3749" actId="26606"/>
          <ac:spMkLst>
            <pc:docMk/>
            <pc:sldMk cId="3242876843" sldId="265"/>
            <ac:spMk id="30" creationId="{53F3291A-195D-66A0-62E1-C77AD8701540}"/>
          </ac:spMkLst>
        </pc:spChg>
        <pc:spChg chg="add del">
          <ac:chgData name="Maanasa Dharini" userId="cc476e982319ba06" providerId="LiveId" clId="{D0EACCEE-35E5-41EE-B809-233662FE207B}" dt="2023-03-05T22:34:31.272" v="3805" actId="26606"/>
          <ac:spMkLst>
            <pc:docMk/>
            <pc:sldMk cId="3242876843" sldId="265"/>
            <ac:spMk id="31" creationId="{5E4ECE80-3AD1-450C-B62A-98788F193948}"/>
          </ac:spMkLst>
        </pc:spChg>
        <pc:spChg chg="add">
          <ac:chgData name="Maanasa Dharini" userId="cc476e982319ba06" providerId="LiveId" clId="{D0EACCEE-35E5-41EE-B809-233662FE207B}" dt="2023-03-05T22:34:31.272" v="3805" actId="26606"/>
          <ac:spMkLst>
            <pc:docMk/>
            <pc:sldMk cId="3242876843" sldId="265"/>
            <ac:spMk id="37" creationId="{0BABF38A-8A0D-492E-BD20-6CF4D46B50BD}"/>
          </ac:spMkLst>
        </pc:spChg>
        <pc:spChg chg="add">
          <ac:chgData name="Maanasa Dharini" userId="cc476e982319ba06" providerId="LiveId" clId="{D0EACCEE-35E5-41EE-B809-233662FE207B}" dt="2023-03-05T22:34:31.272" v="3805" actId="26606"/>
          <ac:spMkLst>
            <pc:docMk/>
            <pc:sldMk cId="3242876843" sldId="265"/>
            <ac:spMk id="41" creationId="{37FDDF72-DE39-4F99-A3C1-DD9D7815D7DB}"/>
          </ac:spMkLst>
        </pc:spChg>
        <pc:spChg chg="add">
          <ac:chgData name="Maanasa Dharini" userId="cc476e982319ba06" providerId="LiveId" clId="{D0EACCEE-35E5-41EE-B809-233662FE207B}" dt="2023-03-05T22:34:31.272" v="3805" actId="26606"/>
          <ac:spMkLst>
            <pc:docMk/>
            <pc:sldMk cId="3242876843" sldId="265"/>
            <ac:spMk id="43" creationId="{5E4ECE80-3AD1-450C-B62A-98788F193948}"/>
          </ac:spMkLst>
        </pc:spChg>
        <pc:grpChg chg="add del">
          <ac:chgData name="Maanasa Dharini" userId="cc476e982319ba06" providerId="LiveId" clId="{D0EACCEE-35E5-41EE-B809-233662FE207B}" dt="2023-03-04T20:17:35.912" v="3747" actId="26606"/>
          <ac:grpSpMkLst>
            <pc:docMk/>
            <pc:sldMk cId="3242876843" sldId="265"/>
            <ac:grpSpMk id="15" creationId="{46B4971C-EAA5-47BF-8631-58DC0669BFCF}"/>
          </ac:grpSpMkLst>
        </pc:grpChg>
        <pc:grpChg chg="add del">
          <ac:chgData name="Maanasa Dharini" userId="cc476e982319ba06" providerId="LiveId" clId="{D0EACCEE-35E5-41EE-B809-233662FE207B}" dt="2023-03-04T20:17:41.992" v="3749" actId="26606"/>
          <ac:grpSpMkLst>
            <pc:docMk/>
            <pc:sldMk cId="3242876843" sldId="265"/>
            <ac:grpSpMk id="29" creationId="{245C754D-F6B0-4E8B-BCBC-51B5E2863D57}"/>
          </ac:grpSpMkLst>
        </pc:grpChg>
        <pc:grpChg chg="add del">
          <ac:chgData name="Maanasa Dharini" userId="cc476e982319ba06" providerId="LiveId" clId="{D0EACCEE-35E5-41EE-B809-233662FE207B}" dt="2023-03-05T22:34:31.272" v="3805" actId="26606"/>
          <ac:grpSpMkLst>
            <pc:docMk/>
            <pc:sldMk cId="3242876843" sldId="265"/>
            <ac:grpSpMk id="32" creationId="{CE9B092E-D66A-4EA7-BBE1-CCA8B9061C2B}"/>
          </ac:grpSpMkLst>
        </pc:grpChg>
        <pc:picChg chg="add del mod">
          <ac:chgData name="Maanasa Dharini" userId="cc476e982319ba06" providerId="LiveId" clId="{D0EACCEE-35E5-41EE-B809-233662FE207B}" dt="2023-03-04T20:12:18.774" v="3700" actId="478"/>
          <ac:picMkLst>
            <pc:docMk/>
            <pc:sldMk cId="3242876843" sldId="265"/>
            <ac:picMk id="4" creationId="{22B2456C-E2EE-3653-6255-4A2F0DCE9850}"/>
          </ac:picMkLst>
        </pc:picChg>
        <pc:picChg chg="add mod">
          <ac:chgData name="Maanasa Dharini" userId="cc476e982319ba06" providerId="LiveId" clId="{D0EACCEE-35E5-41EE-B809-233662FE207B}" dt="2023-03-05T22:34:31.272" v="3805" actId="26606"/>
          <ac:picMkLst>
            <pc:docMk/>
            <pc:sldMk cId="3242876843" sldId="265"/>
            <ac:picMk id="9" creationId="{A498C51B-7136-6064-7977-EA049DD0A4FA}"/>
          </ac:picMkLst>
        </pc:picChg>
        <pc:picChg chg="add del">
          <ac:chgData name="Maanasa Dharini" userId="cc476e982319ba06" providerId="LiveId" clId="{D0EACCEE-35E5-41EE-B809-233662FE207B}" dt="2023-03-04T20:17:35.912" v="3747" actId="26606"/>
          <ac:picMkLst>
            <pc:docMk/>
            <pc:sldMk cId="3242876843" sldId="265"/>
            <ac:picMk id="12" creationId="{BC526B7A-4801-4FD1-95C8-03AF22629E87}"/>
          </ac:picMkLst>
        </pc:picChg>
        <pc:picChg chg="add del">
          <ac:chgData name="Maanasa Dharini" userId="cc476e982319ba06" providerId="LiveId" clId="{D0EACCEE-35E5-41EE-B809-233662FE207B}" dt="2023-03-04T20:13:04.511" v="3709" actId="26606"/>
          <ac:picMkLst>
            <pc:docMk/>
            <pc:sldMk cId="3242876843" sldId="265"/>
            <ac:picMk id="16" creationId="{BC526B7A-4801-4FD1-95C8-03AF22629E87}"/>
          </ac:picMkLst>
        </pc:picChg>
        <pc:picChg chg="add del">
          <ac:chgData name="Maanasa Dharini" userId="cc476e982319ba06" providerId="LiveId" clId="{D0EACCEE-35E5-41EE-B809-233662FE207B}" dt="2023-03-05T22:34:31.272" v="3805" actId="26606"/>
          <ac:picMkLst>
            <pc:docMk/>
            <pc:sldMk cId="3242876843" sldId="265"/>
            <ac:picMk id="19" creationId="{BC526B7A-4801-4FD1-95C8-03AF22629E87}"/>
          </ac:picMkLst>
        </pc:picChg>
        <pc:picChg chg="add">
          <ac:chgData name="Maanasa Dharini" userId="cc476e982319ba06" providerId="LiveId" clId="{D0EACCEE-35E5-41EE-B809-233662FE207B}" dt="2023-03-05T22:34:31.272" v="3805" actId="26606"/>
          <ac:picMkLst>
            <pc:docMk/>
            <pc:sldMk cId="3242876843" sldId="265"/>
            <ac:picMk id="39" creationId="{BC526B7A-4801-4FD1-95C8-03AF22629E87}"/>
          </ac:picMkLst>
        </pc:picChg>
      </pc:sldChg>
      <pc:sldChg chg="addSp delSp modSp mod setBg">
        <pc:chgData name="Maanasa Dharini" userId="cc476e982319ba06" providerId="LiveId" clId="{D0EACCEE-35E5-41EE-B809-233662FE207B}" dt="2023-03-05T22:34:22.180" v="3803" actId="14100"/>
        <pc:sldMkLst>
          <pc:docMk/>
          <pc:sldMk cId="3494872820" sldId="266"/>
        </pc:sldMkLst>
        <pc:spChg chg="del">
          <ac:chgData name="Maanasa Dharini" userId="cc476e982319ba06" providerId="LiveId" clId="{D0EACCEE-35E5-41EE-B809-233662FE207B}" dt="2023-03-05T02:15:04.895" v="3752" actId="478"/>
          <ac:spMkLst>
            <pc:docMk/>
            <pc:sldMk cId="3494872820" sldId="266"/>
            <ac:spMk id="2" creationId="{7050A9F8-44C2-489A-C80C-4A1AF4043440}"/>
          </ac:spMkLst>
        </pc:spChg>
        <pc:spChg chg="add del mod">
          <ac:chgData name="Maanasa Dharini" userId="cc476e982319ba06" providerId="LiveId" clId="{D0EACCEE-35E5-41EE-B809-233662FE207B}" dt="2023-03-05T21:51:36.168" v="3768" actId="931"/>
          <ac:spMkLst>
            <pc:docMk/>
            <pc:sldMk cId="3494872820" sldId="266"/>
            <ac:spMk id="3" creationId="{820F6760-D2A1-2084-9D66-FCA6B58932C4}"/>
          </ac:spMkLst>
        </pc:spChg>
        <pc:spChg chg="add del mod">
          <ac:chgData name="Maanasa Dharini" userId="cc476e982319ba06" providerId="LiveId" clId="{D0EACCEE-35E5-41EE-B809-233662FE207B}" dt="2023-03-05T02:15:15.815" v="3755" actId="931"/>
          <ac:spMkLst>
            <pc:docMk/>
            <pc:sldMk cId="3494872820" sldId="266"/>
            <ac:spMk id="5" creationId="{8225D595-46B2-44F8-42C8-C1CF0046ACF3}"/>
          </ac:spMkLst>
        </pc:spChg>
        <pc:spChg chg="add del mod">
          <ac:chgData name="Maanasa Dharini" userId="cc476e982319ba06" providerId="LiveId" clId="{D0EACCEE-35E5-41EE-B809-233662FE207B}" dt="2023-03-05T02:15:07.330" v="3754" actId="478"/>
          <ac:spMkLst>
            <pc:docMk/>
            <pc:sldMk cId="3494872820" sldId="266"/>
            <ac:spMk id="7" creationId="{92B64464-C699-3A05-95AD-2BDF2213BF4A}"/>
          </ac:spMkLst>
        </pc:spChg>
        <pc:spChg chg="add del">
          <ac:chgData name="Maanasa Dharini" userId="cc476e982319ba06" providerId="LiveId" clId="{D0EACCEE-35E5-41EE-B809-233662FE207B}" dt="2023-03-05T21:52:10.232" v="3780" actId="26606"/>
          <ac:spMkLst>
            <pc:docMk/>
            <pc:sldMk cId="3494872820" sldId="266"/>
            <ac:spMk id="11" creationId="{0BABF38A-8A0D-492E-BD20-6CF4D46B50BD}"/>
          </ac:spMkLst>
        </pc:spChg>
        <pc:spChg chg="add del">
          <ac:chgData name="Maanasa Dharini" userId="cc476e982319ba06" providerId="LiveId" clId="{D0EACCEE-35E5-41EE-B809-233662FE207B}" dt="2023-03-05T21:52:10.232" v="3780" actId="26606"/>
          <ac:spMkLst>
            <pc:docMk/>
            <pc:sldMk cId="3494872820" sldId="266"/>
            <ac:spMk id="13" creationId="{37FDDF72-DE39-4F99-A3C1-DD9D7815D7DB}"/>
          </ac:spMkLst>
        </pc:spChg>
        <pc:spChg chg="add del">
          <ac:chgData name="Maanasa Dharini" userId="cc476e982319ba06" providerId="LiveId" clId="{D0EACCEE-35E5-41EE-B809-233662FE207B}" dt="2023-03-05T02:15:20.829" v="3759" actId="26606"/>
          <ac:spMkLst>
            <pc:docMk/>
            <pc:sldMk cId="3494872820" sldId="266"/>
            <ac:spMk id="14" creationId="{0BABF38A-8A0D-492E-BD20-6CF4D46B50BD}"/>
          </ac:spMkLst>
        </pc:spChg>
        <pc:spChg chg="add del">
          <ac:chgData name="Maanasa Dharini" userId="cc476e982319ba06" providerId="LiveId" clId="{D0EACCEE-35E5-41EE-B809-233662FE207B}" dt="2023-03-05T21:52:10.232" v="3780" actId="26606"/>
          <ac:spMkLst>
            <pc:docMk/>
            <pc:sldMk cId="3494872820" sldId="266"/>
            <ac:spMk id="15" creationId="{5E4ECE80-3AD1-450C-B62A-98788F193948}"/>
          </ac:spMkLst>
        </pc:spChg>
        <pc:spChg chg="add del">
          <ac:chgData name="Maanasa Dharini" userId="cc476e982319ba06" providerId="LiveId" clId="{D0EACCEE-35E5-41EE-B809-233662FE207B}" dt="2023-03-05T02:15:20.829" v="3759" actId="26606"/>
          <ac:spMkLst>
            <pc:docMk/>
            <pc:sldMk cId="3494872820" sldId="266"/>
            <ac:spMk id="18" creationId="{37FDDF72-DE39-4F99-A3C1-DD9D7815D7DB}"/>
          </ac:spMkLst>
        </pc:spChg>
        <pc:spChg chg="add del">
          <ac:chgData name="Maanasa Dharini" userId="cc476e982319ba06" providerId="LiveId" clId="{D0EACCEE-35E5-41EE-B809-233662FE207B}" dt="2023-03-05T02:15:20.829" v="3759" actId="26606"/>
          <ac:spMkLst>
            <pc:docMk/>
            <pc:sldMk cId="3494872820" sldId="266"/>
            <ac:spMk id="20" creationId="{5E4ECE80-3AD1-450C-B62A-98788F193948}"/>
          </ac:spMkLst>
        </pc:spChg>
        <pc:spChg chg="add del">
          <ac:chgData name="Maanasa Dharini" userId="cc476e982319ba06" providerId="LiveId" clId="{D0EACCEE-35E5-41EE-B809-233662FE207B}" dt="2023-03-05T02:16:15.775" v="3761" actId="26606"/>
          <ac:spMkLst>
            <pc:docMk/>
            <pc:sldMk cId="3494872820" sldId="266"/>
            <ac:spMk id="26" creationId="{0BABF38A-8A0D-492E-BD20-6CF4D46B50BD}"/>
          </ac:spMkLst>
        </pc:spChg>
        <pc:spChg chg="add del">
          <ac:chgData name="Maanasa Dharini" userId="cc476e982319ba06" providerId="LiveId" clId="{D0EACCEE-35E5-41EE-B809-233662FE207B}" dt="2023-03-05T02:16:15.775" v="3761" actId="26606"/>
          <ac:spMkLst>
            <pc:docMk/>
            <pc:sldMk cId="3494872820" sldId="266"/>
            <ac:spMk id="28" creationId="{37FDDF72-DE39-4F99-A3C1-DD9D7815D7DB}"/>
          </ac:spMkLst>
        </pc:spChg>
        <pc:spChg chg="add del">
          <ac:chgData name="Maanasa Dharini" userId="cc476e982319ba06" providerId="LiveId" clId="{D0EACCEE-35E5-41EE-B809-233662FE207B}" dt="2023-03-05T02:16:15.775" v="3761" actId="26606"/>
          <ac:spMkLst>
            <pc:docMk/>
            <pc:sldMk cId="3494872820" sldId="266"/>
            <ac:spMk id="29" creationId="{5E4ECE80-3AD1-450C-B62A-98788F193948}"/>
          </ac:spMkLst>
        </pc:spChg>
        <pc:spChg chg="add del">
          <ac:chgData name="Maanasa Dharini" userId="cc476e982319ba06" providerId="LiveId" clId="{D0EACCEE-35E5-41EE-B809-233662FE207B}" dt="2023-03-05T21:51:59.429" v="3775" actId="26606"/>
          <ac:spMkLst>
            <pc:docMk/>
            <pc:sldMk cId="3494872820" sldId="266"/>
            <ac:spMk id="30" creationId="{0BABF38A-8A0D-492E-BD20-6CF4D46B50BD}"/>
          </ac:spMkLst>
        </pc:spChg>
        <pc:spChg chg="add del">
          <ac:chgData name="Maanasa Dharini" userId="cc476e982319ba06" providerId="LiveId" clId="{D0EACCEE-35E5-41EE-B809-233662FE207B}" dt="2023-03-05T21:51:59.429" v="3775" actId="26606"/>
          <ac:spMkLst>
            <pc:docMk/>
            <pc:sldMk cId="3494872820" sldId="266"/>
            <ac:spMk id="33" creationId="{37FDDF72-DE39-4F99-A3C1-DD9D7815D7DB}"/>
          </ac:spMkLst>
        </pc:spChg>
        <pc:spChg chg="add del">
          <ac:chgData name="Maanasa Dharini" userId="cc476e982319ba06" providerId="LiveId" clId="{D0EACCEE-35E5-41EE-B809-233662FE207B}" dt="2023-03-05T21:51:59.429" v="3775" actId="26606"/>
          <ac:spMkLst>
            <pc:docMk/>
            <pc:sldMk cId="3494872820" sldId="266"/>
            <ac:spMk id="35" creationId="{5E4ECE80-3AD1-450C-B62A-98788F193948}"/>
          </ac:spMkLst>
        </pc:spChg>
        <pc:spChg chg="add del">
          <ac:chgData name="Maanasa Dharini" userId="cc476e982319ba06" providerId="LiveId" clId="{D0EACCEE-35E5-41EE-B809-233662FE207B}" dt="2023-03-05T21:52:02.945" v="3777" actId="26606"/>
          <ac:spMkLst>
            <pc:docMk/>
            <pc:sldMk cId="3494872820" sldId="266"/>
            <ac:spMk id="38" creationId="{0BABF38A-8A0D-492E-BD20-6CF4D46B50BD}"/>
          </ac:spMkLst>
        </pc:spChg>
        <pc:spChg chg="add del">
          <ac:chgData name="Maanasa Dharini" userId="cc476e982319ba06" providerId="LiveId" clId="{D0EACCEE-35E5-41EE-B809-233662FE207B}" dt="2023-03-05T21:52:02.945" v="3777" actId="26606"/>
          <ac:spMkLst>
            <pc:docMk/>
            <pc:sldMk cId="3494872820" sldId="266"/>
            <ac:spMk id="40" creationId="{1E644DE9-8D09-43E2-BA69-F57482CFC93A}"/>
          </ac:spMkLst>
        </pc:spChg>
        <pc:spChg chg="add del">
          <ac:chgData name="Maanasa Dharini" userId="cc476e982319ba06" providerId="LiveId" clId="{D0EACCEE-35E5-41EE-B809-233662FE207B}" dt="2023-03-05T21:52:10.200" v="3779" actId="26606"/>
          <ac:spMkLst>
            <pc:docMk/>
            <pc:sldMk cId="3494872820" sldId="266"/>
            <ac:spMk id="43" creationId="{0BABF38A-8A0D-492E-BD20-6CF4D46B50BD}"/>
          </ac:spMkLst>
        </pc:spChg>
        <pc:spChg chg="add del">
          <ac:chgData name="Maanasa Dharini" userId="cc476e982319ba06" providerId="LiveId" clId="{D0EACCEE-35E5-41EE-B809-233662FE207B}" dt="2023-03-05T21:52:10.200" v="3779" actId="26606"/>
          <ac:spMkLst>
            <pc:docMk/>
            <pc:sldMk cId="3494872820" sldId="266"/>
            <ac:spMk id="45" creationId="{37FDDF72-DE39-4F99-A3C1-DD9D7815D7DB}"/>
          </ac:spMkLst>
        </pc:spChg>
        <pc:spChg chg="add del">
          <ac:chgData name="Maanasa Dharini" userId="cc476e982319ba06" providerId="LiveId" clId="{D0EACCEE-35E5-41EE-B809-233662FE207B}" dt="2023-03-05T21:52:10.200" v="3779" actId="26606"/>
          <ac:spMkLst>
            <pc:docMk/>
            <pc:sldMk cId="3494872820" sldId="266"/>
            <ac:spMk id="46" creationId="{5E4ECE80-3AD1-450C-B62A-98788F193948}"/>
          </ac:spMkLst>
        </pc:spChg>
        <pc:spChg chg="add del">
          <ac:chgData name="Maanasa Dharini" userId="cc476e982319ba06" providerId="LiveId" clId="{D0EACCEE-35E5-41EE-B809-233662FE207B}" dt="2023-03-05T22:34:04.357" v="3798" actId="26606"/>
          <ac:spMkLst>
            <pc:docMk/>
            <pc:sldMk cId="3494872820" sldId="266"/>
            <ac:spMk id="48" creationId="{0BABF38A-8A0D-492E-BD20-6CF4D46B50BD}"/>
          </ac:spMkLst>
        </pc:spChg>
        <pc:spChg chg="add del">
          <ac:chgData name="Maanasa Dharini" userId="cc476e982319ba06" providerId="LiveId" clId="{D0EACCEE-35E5-41EE-B809-233662FE207B}" dt="2023-03-05T22:34:04.357" v="3798" actId="26606"/>
          <ac:spMkLst>
            <pc:docMk/>
            <pc:sldMk cId="3494872820" sldId="266"/>
            <ac:spMk id="50" creationId="{37FDDF72-DE39-4F99-A3C1-DD9D7815D7DB}"/>
          </ac:spMkLst>
        </pc:spChg>
        <pc:spChg chg="add del">
          <ac:chgData name="Maanasa Dharini" userId="cc476e982319ba06" providerId="LiveId" clId="{D0EACCEE-35E5-41EE-B809-233662FE207B}" dt="2023-03-05T22:34:04.357" v="3798" actId="26606"/>
          <ac:spMkLst>
            <pc:docMk/>
            <pc:sldMk cId="3494872820" sldId="266"/>
            <ac:spMk id="51" creationId="{5E4ECE80-3AD1-450C-B62A-98788F193948}"/>
          </ac:spMkLst>
        </pc:spChg>
        <pc:spChg chg="add">
          <ac:chgData name="Maanasa Dharini" userId="cc476e982319ba06" providerId="LiveId" clId="{D0EACCEE-35E5-41EE-B809-233662FE207B}" dt="2023-03-05T22:34:04.357" v="3798" actId="26606"/>
          <ac:spMkLst>
            <pc:docMk/>
            <pc:sldMk cId="3494872820" sldId="266"/>
            <ac:spMk id="58" creationId="{0BABF38A-8A0D-492E-BD20-6CF4D46B50BD}"/>
          </ac:spMkLst>
        </pc:spChg>
        <pc:spChg chg="add">
          <ac:chgData name="Maanasa Dharini" userId="cc476e982319ba06" providerId="LiveId" clId="{D0EACCEE-35E5-41EE-B809-233662FE207B}" dt="2023-03-05T22:34:04.357" v="3798" actId="26606"/>
          <ac:spMkLst>
            <pc:docMk/>
            <pc:sldMk cId="3494872820" sldId="266"/>
            <ac:spMk id="62" creationId="{297F7562-DBE2-4729-835D-1486BBB4373A}"/>
          </ac:spMkLst>
        </pc:spChg>
        <pc:spChg chg="add">
          <ac:chgData name="Maanasa Dharini" userId="cc476e982319ba06" providerId="LiveId" clId="{D0EACCEE-35E5-41EE-B809-233662FE207B}" dt="2023-03-05T22:34:04.357" v="3798" actId="26606"/>
          <ac:spMkLst>
            <pc:docMk/>
            <pc:sldMk cId="3494872820" sldId="266"/>
            <ac:spMk id="64" creationId="{DCE0245F-7D4D-413E-940B-1D9D9A171161}"/>
          </ac:spMkLst>
        </pc:spChg>
        <pc:grpChg chg="add del">
          <ac:chgData name="Maanasa Dharini" userId="cc476e982319ba06" providerId="LiveId" clId="{D0EACCEE-35E5-41EE-B809-233662FE207B}" dt="2023-03-05T21:52:10.232" v="3780" actId="26606"/>
          <ac:grpSpMkLst>
            <pc:docMk/>
            <pc:sldMk cId="3494872820" sldId="266"/>
            <ac:grpSpMk id="17" creationId="{CE9B092E-D66A-4EA7-BBE1-CCA8B9061C2B}"/>
          </ac:grpSpMkLst>
        </pc:grpChg>
        <pc:grpChg chg="add del">
          <ac:chgData name="Maanasa Dharini" userId="cc476e982319ba06" providerId="LiveId" clId="{D0EACCEE-35E5-41EE-B809-233662FE207B}" dt="2023-03-05T02:15:20.829" v="3759" actId="26606"/>
          <ac:grpSpMkLst>
            <pc:docMk/>
            <pc:sldMk cId="3494872820" sldId="266"/>
            <ac:grpSpMk id="22" creationId="{CE9B092E-D66A-4EA7-BBE1-CCA8B9061C2B}"/>
          </ac:grpSpMkLst>
        </pc:grpChg>
        <pc:grpChg chg="add del">
          <ac:chgData name="Maanasa Dharini" userId="cc476e982319ba06" providerId="LiveId" clId="{D0EACCEE-35E5-41EE-B809-233662FE207B}" dt="2023-03-05T22:34:04.357" v="3798" actId="26606"/>
          <ac:grpSpMkLst>
            <pc:docMk/>
            <pc:sldMk cId="3494872820" sldId="266"/>
            <ac:grpSpMk id="37" creationId="{CE9B092E-D66A-4EA7-BBE1-CCA8B9061C2B}"/>
          </ac:grpSpMkLst>
        </pc:grpChg>
        <pc:grpChg chg="add del">
          <ac:chgData name="Maanasa Dharini" userId="cc476e982319ba06" providerId="LiveId" clId="{D0EACCEE-35E5-41EE-B809-233662FE207B}" dt="2023-03-05T21:52:02.945" v="3777" actId="26606"/>
          <ac:grpSpMkLst>
            <pc:docMk/>
            <pc:sldMk cId="3494872820" sldId="266"/>
            <ac:grpSpMk id="41" creationId="{46B4971C-EAA5-47BF-8631-58DC0669BFCF}"/>
          </ac:grpSpMkLst>
        </pc:grpChg>
        <pc:grpChg chg="add">
          <ac:chgData name="Maanasa Dharini" userId="cc476e982319ba06" providerId="LiveId" clId="{D0EACCEE-35E5-41EE-B809-233662FE207B}" dt="2023-03-05T22:34:04.357" v="3798" actId="26606"/>
          <ac:grpSpMkLst>
            <pc:docMk/>
            <pc:sldMk cId="3494872820" sldId="266"/>
            <ac:grpSpMk id="66" creationId="{5BB11B77-16CE-4796-9677-F0ED67FCEC1B}"/>
          </ac:grpSpMkLst>
        </pc:grpChg>
        <pc:picChg chg="del">
          <ac:chgData name="Maanasa Dharini" userId="cc476e982319ba06" providerId="LiveId" clId="{D0EACCEE-35E5-41EE-B809-233662FE207B}" dt="2023-03-05T02:15:01.058" v="3751" actId="478"/>
          <ac:picMkLst>
            <pc:docMk/>
            <pc:sldMk cId="3494872820" sldId="266"/>
            <ac:picMk id="4" creationId="{995F81E9-EDBC-3A75-58F6-6E617D0C8F47}"/>
          </ac:picMkLst>
        </pc:picChg>
        <pc:picChg chg="add mod">
          <ac:chgData name="Maanasa Dharini" userId="cc476e982319ba06" providerId="LiveId" clId="{D0EACCEE-35E5-41EE-B809-233662FE207B}" dt="2023-03-05T22:34:22.180" v="3803" actId="14100"/>
          <ac:picMkLst>
            <pc:docMk/>
            <pc:sldMk cId="3494872820" sldId="266"/>
            <ac:picMk id="5" creationId="{646BD4DE-282F-E77D-C2CB-94924509FDE3}"/>
          </ac:picMkLst>
        </pc:picChg>
        <pc:picChg chg="add del mod">
          <ac:chgData name="Maanasa Dharini" userId="cc476e982319ba06" providerId="LiveId" clId="{D0EACCEE-35E5-41EE-B809-233662FE207B}" dt="2023-03-05T21:51:18.364" v="3767" actId="478"/>
          <ac:picMkLst>
            <pc:docMk/>
            <pc:sldMk cId="3494872820" sldId="266"/>
            <ac:picMk id="9" creationId="{A51D5E52-557B-FDA1-1FD1-B00D86560E05}"/>
          </ac:picMkLst>
        </pc:picChg>
        <pc:picChg chg="add del">
          <ac:chgData name="Maanasa Dharini" userId="cc476e982319ba06" providerId="LiveId" clId="{D0EACCEE-35E5-41EE-B809-233662FE207B}" dt="2023-03-05T21:52:10.232" v="3780" actId="26606"/>
          <ac:picMkLst>
            <pc:docMk/>
            <pc:sldMk cId="3494872820" sldId="266"/>
            <ac:picMk id="12" creationId="{BC526B7A-4801-4FD1-95C8-03AF22629E87}"/>
          </ac:picMkLst>
        </pc:picChg>
        <pc:picChg chg="add del">
          <ac:chgData name="Maanasa Dharini" userId="cc476e982319ba06" providerId="LiveId" clId="{D0EACCEE-35E5-41EE-B809-233662FE207B}" dt="2023-03-05T02:15:20.829" v="3759" actId="26606"/>
          <ac:picMkLst>
            <pc:docMk/>
            <pc:sldMk cId="3494872820" sldId="266"/>
            <ac:picMk id="16" creationId="{BC526B7A-4801-4FD1-95C8-03AF22629E87}"/>
          </ac:picMkLst>
        </pc:picChg>
        <pc:picChg chg="add del">
          <ac:chgData name="Maanasa Dharini" userId="cc476e982319ba06" providerId="LiveId" clId="{D0EACCEE-35E5-41EE-B809-233662FE207B}" dt="2023-03-05T02:16:15.775" v="3761" actId="26606"/>
          <ac:picMkLst>
            <pc:docMk/>
            <pc:sldMk cId="3494872820" sldId="266"/>
            <ac:picMk id="27" creationId="{BC526B7A-4801-4FD1-95C8-03AF22629E87}"/>
          </ac:picMkLst>
        </pc:picChg>
        <pc:picChg chg="add del">
          <ac:chgData name="Maanasa Dharini" userId="cc476e982319ba06" providerId="LiveId" clId="{D0EACCEE-35E5-41EE-B809-233662FE207B}" dt="2023-03-05T21:51:59.429" v="3775" actId="26606"/>
          <ac:picMkLst>
            <pc:docMk/>
            <pc:sldMk cId="3494872820" sldId="266"/>
            <ac:picMk id="31" creationId="{BC526B7A-4801-4FD1-95C8-03AF22629E87}"/>
          </ac:picMkLst>
        </pc:picChg>
        <pc:picChg chg="add del">
          <ac:chgData name="Maanasa Dharini" userId="cc476e982319ba06" providerId="LiveId" clId="{D0EACCEE-35E5-41EE-B809-233662FE207B}" dt="2023-03-05T21:52:02.945" v="3777" actId="26606"/>
          <ac:picMkLst>
            <pc:docMk/>
            <pc:sldMk cId="3494872820" sldId="266"/>
            <ac:picMk id="39" creationId="{BC526B7A-4801-4FD1-95C8-03AF22629E87}"/>
          </ac:picMkLst>
        </pc:picChg>
        <pc:picChg chg="add del">
          <ac:chgData name="Maanasa Dharini" userId="cc476e982319ba06" providerId="LiveId" clId="{D0EACCEE-35E5-41EE-B809-233662FE207B}" dt="2023-03-05T21:52:10.200" v="3779" actId="26606"/>
          <ac:picMkLst>
            <pc:docMk/>
            <pc:sldMk cId="3494872820" sldId="266"/>
            <ac:picMk id="44" creationId="{BC526B7A-4801-4FD1-95C8-03AF22629E87}"/>
          </ac:picMkLst>
        </pc:picChg>
        <pc:picChg chg="add del">
          <ac:chgData name="Maanasa Dharini" userId="cc476e982319ba06" providerId="LiveId" clId="{D0EACCEE-35E5-41EE-B809-233662FE207B}" dt="2023-03-05T22:34:04.357" v="3798" actId="26606"/>
          <ac:picMkLst>
            <pc:docMk/>
            <pc:sldMk cId="3494872820" sldId="266"/>
            <ac:picMk id="49" creationId="{BC526B7A-4801-4FD1-95C8-03AF22629E87}"/>
          </ac:picMkLst>
        </pc:picChg>
        <pc:picChg chg="add">
          <ac:chgData name="Maanasa Dharini" userId="cc476e982319ba06" providerId="LiveId" clId="{D0EACCEE-35E5-41EE-B809-233662FE207B}" dt="2023-03-05T22:34:04.357" v="3798" actId="26606"/>
          <ac:picMkLst>
            <pc:docMk/>
            <pc:sldMk cId="3494872820" sldId="266"/>
            <ac:picMk id="60" creationId="{BC526B7A-4801-4FD1-95C8-03AF22629E87}"/>
          </ac:picMkLst>
        </pc:picChg>
      </pc:sldChg>
      <pc:sldChg chg="addSp delSp modSp mod setBg">
        <pc:chgData name="Maanasa Dharini" userId="cc476e982319ba06" providerId="LiveId" clId="{D0EACCEE-35E5-41EE-B809-233662FE207B}" dt="2023-03-05T22:34:27.472" v="3804" actId="26606"/>
        <pc:sldMkLst>
          <pc:docMk/>
          <pc:sldMk cId="2368500556" sldId="267"/>
        </pc:sldMkLst>
        <pc:spChg chg="del">
          <ac:chgData name="Maanasa Dharini" userId="cc476e982319ba06" providerId="LiveId" clId="{D0EACCEE-35E5-41EE-B809-233662FE207B}" dt="2023-03-05T21:52:33.422" v="3783" actId="478"/>
          <ac:spMkLst>
            <pc:docMk/>
            <pc:sldMk cId="2368500556" sldId="267"/>
            <ac:spMk id="2" creationId="{56516DE9-6F76-E18C-605C-4687B9CAB7DB}"/>
          </ac:spMkLst>
        </pc:spChg>
        <pc:spChg chg="add del mod">
          <ac:chgData name="Maanasa Dharini" userId="cc476e982319ba06" providerId="LiveId" clId="{D0EACCEE-35E5-41EE-B809-233662FE207B}" dt="2023-03-05T21:52:42.016" v="3786" actId="931"/>
          <ac:spMkLst>
            <pc:docMk/>
            <pc:sldMk cId="2368500556" sldId="267"/>
            <ac:spMk id="5" creationId="{7088A76A-5AF0-8127-166E-703EF0FDF257}"/>
          </ac:spMkLst>
        </pc:spChg>
        <pc:spChg chg="add del mod">
          <ac:chgData name="Maanasa Dharini" userId="cc476e982319ba06" providerId="LiveId" clId="{D0EACCEE-35E5-41EE-B809-233662FE207B}" dt="2023-03-05T21:52:35.231" v="3785" actId="478"/>
          <ac:spMkLst>
            <pc:docMk/>
            <pc:sldMk cId="2368500556" sldId="267"/>
            <ac:spMk id="7" creationId="{67C4334F-9633-5C9D-1472-9AF0BBF389E2}"/>
          </ac:spMkLst>
        </pc:spChg>
        <pc:spChg chg="add del">
          <ac:chgData name="Maanasa Dharini" userId="cc476e982319ba06" providerId="LiveId" clId="{D0EACCEE-35E5-41EE-B809-233662FE207B}" dt="2023-03-05T22:34:27.472" v="3804" actId="26606"/>
          <ac:spMkLst>
            <pc:docMk/>
            <pc:sldMk cId="2368500556" sldId="267"/>
            <ac:spMk id="14" creationId="{0BABF38A-8A0D-492E-BD20-6CF4D46B50BD}"/>
          </ac:spMkLst>
        </pc:spChg>
        <pc:spChg chg="add del">
          <ac:chgData name="Maanasa Dharini" userId="cc476e982319ba06" providerId="LiveId" clId="{D0EACCEE-35E5-41EE-B809-233662FE207B}" dt="2023-03-05T22:34:27.472" v="3804" actId="26606"/>
          <ac:spMkLst>
            <pc:docMk/>
            <pc:sldMk cId="2368500556" sldId="267"/>
            <ac:spMk id="18" creationId="{37FDDF72-DE39-4F99-A3C1-DD9D7815D7DB}"/>
          </ac:spMkLst>
        </pc:spChg>
        <pc:spChg chg="add del">
          <ac:chgData name="Maanasa Dharini" userId="cc476e982319ba06" providerId="LiveId" clId="{D0EACCEE-35E5-41EE-B809-233662FE207B}" dt="2023-03-05T22:34:27.472" v="3804" actId="26606"/>
          <ac:spMkLst>
            <pc:docMk/>
            <pc:sldMk cId="2368500556" sldId="267"/>
            <ac:spMk id="20" creationId="{5E4ECE80-3AD1-450C-B62A-98788F193948}"/>
          </ac:spMkLst>
        </pc:spChg>
        <pc:spChg chg="add">
          <ac:chgData name="Maanasa Dharini" userId="cc476e982319ba06" providerId="LiveId" clId="{D0EACCEE-35E5-41EE-B809-233662FE207B}" dt="2023-03-05T22:34:27.472" v="3804" actId="26606"/>
          <ac:spMkLst>
            <pc:docMk/>
            <pc:sldMk cId="2368500556" sldId="267"/>
            <ac:spMk id="29" creationId="{0BABF38A-8A0D-492E-BD20-6CF4D46B50BD}"/>
          </ac:spMkLst>
        </pc:spChg>
        <pc:spChg chg="add">
          <ac:chgData name="Maanasa Dharini" userId="cc476e982319ba06" providerId="LiveId" clId="{D0EACCEE-35E5-41EE-B809-233662FE207B}" dt="2023-03-05T22:34:27.472" v="3804" actId="26606"/>
          <ac:spMkLst>
            <pc:docMk/>
            <pc:sldMk cId="2368500556" sldId="267"/>
            <ac:spMk id="33" creationId="{37FDDF72-DE39-4F99-A3C1-DD9D7815D7DB}"/>
          </ac:spMkLst>
        </pc:spChg>
        <pc:spChg chg="add">
          <ac:chgData name="Maanasa Dharini" userId="cc476e982319ba06" providerId="LiveId" clId="{D0EACCEE-35E5-41EE-B809-233662FE207B}" dt="2023-03-05T22:34:27.472" v="3804" actId="26606"/>
          <ac:spMkLst>
            <pc:docMk/>
            <pc:sldMk cId="2368500556" sldId="267"/>
            <ac:spMk id="35" creationId="{5E4ECE80-3AD1-450C-B62A-98788F193948}"/>
          </ac:spMkLst>
        </pc:spChg>
        <pc:grpChg chg="add del">
          <ac:chgData name="Maanasa Dharini" userId="cc476e982319ba06" providerId="LiveId" clId="{D0EACCEE-35E5-41EE-B809-233662FE207B}" dt="2023-03-05T22:34:27.472" v="3804" actId="26606"/>
          <ac:grpSpMkLst>
            <pc:docMk/>
            <pc:sldMk cId="2368500556" sldId="267"/>
            <ac:grpSpMk id="22" creationId="{CE9B092E-D66A-4EA7-BBE1-CCA8B9061C2B}"/>
          </ac:grpSpMkLst>
        </pc:grpChg>
        <pc:picChg chg="del">
          <ac:chgData name="Maanasa Dharini" userId="cc476e982319ba06" providerId="LiveId" clId="{D0EACCEE-35E5-41EE-B809-233662FE207B}" dt="2023-03-05T21:52:29.393" v="3782" actId="478"/>
          <ac:picMkLst>
            <pc:docMk/>
            <pc:sldMk cId="2368500556" sldId="267"/>
            <ac:picMk id="4" creationId="{7437662D-F08D-E422-6FAF-DF7CDC0E2248}"/>
          </ac:picMkLst>
        </pc:picChg>
        <pc:picChg chg="add mod">
          <ac:chgData name="Maanasa Dharini" userId="cc476e982319ba06" providerId="LiveId" clId="{D0EACCEE-35E5-41EE-B809-233662FE207B}" dt="2023-03-05T22:34:27.472" v="3804" actId="26606"/>
          <ac:picMkLst>
            <pc:docMk/>
            <pc:sldMk cId="2368500556" sldId="267"/>
            <ac:picMk id="9" creationId="{388F022E-D471-72F2-29A8-F9661FD65A19}"/>
          </ac:picMkLst>
        </pc:picChg>
        <pc:picChg chg="add del">
          <ac:chgData name="Maanasa Dharini" userId="cc476e982319ba06" providerId="LiveId" clId="{D0EACCEE-35E5-41EE-B809-233662FE207B}" dt="2023-03-05T22:34:27.472" v="3804" actId="26606"/>
          <ac:picMkLst>
            <pc:docMk/>
            <pc:sldMk cId="2368500556" sldId="267"/>
            <ac:picMk id="16" creationId="{BC526B7A-4801-4FD1-95C8-03AF22629E87}"/>
          </ac:picMkLst>
        </pc:picChg>
        <pc:picChg chg="add">
          <ac:chgData name="Maanasa Dharini" userId="cc476e982319ba06" providerId="LiveId" clId="{D0EACCEE-35E5-41EE-B809-233662FE207B}" dt="2023-03-05T22:34:27.472" v="3804" actId="26606"/>
          <ac:picMkLst>
            <pc:docMk/>
            <pc:sldMk cId="2368500556" sldId="267"/>
            <ac:picMk id="31" creationId="{BC526B7A-4801-4FD1-95C8-03AF22629E87}"/>
          </ac:picMkLst>
        </pc:picChg>
      </pc:sldChg>
      <pc:sldChg chg="del">
        <pc:chgData name="Maanasa Dharini" userId="cc476e982319ba06" providerId="LiveId" clId="{D0EACCEE-35E5-41EE-B809-233662FE207B}" dt="2023-03-05T22:55:45.523" v="4297" actId="47"/>
        <pc:sldMkLst>
          <pc:docMk/>
          <pc:sldMk cId="384271983" sldId="268"/>
        </pc:sldMkLst>
      </pc:sldChg>
      <pc:sldChg chg="addSp delSp modSp del mod">
        <pc:chgData name="Maanasa Dharini" userId="cc476e982319ba06" providerId="LiveId" clId="{D0EACCEE-35E5-41EE-B809-233662FE207B}" dt="2023-03-05T22:57:57.852" v="4306" actId="47"/>
        <pc:sldMkLst>
          <pc:docMk/>
          <pc:sldMk cId="1318244637" sldId="269"/>
        </pc:sldMkLst>
        <pc:spChg chg="del mod">
          <ac:chgData name="Maanasa Dharini" userId="cc476e982319ba06" providerId="LiveId" clId="{D0EACCEE-35E5-41EE-B809-233662FE207B}" dt="2023-03-05T22:57:46.261" v="4302" actId="478"/>
          <ac:spMkLst>
            <pc:docMk/>
            <pc:sldMk cId="1318244637" sldId="269"/>
            <ac:spMk id="2" creationId="{3FF1F833-B0CA-0320-B9C6-3A0FD8C094F4}"/>
          </ac:spMkLst>
        </pc:spChg>
        <pc:spChg chg="add del mod">
          <ac:chgData name="Maanasa Dharini" userId="cc476e982319ba06" providerId="LiveId" clId="{D0EACCEE-35E5-41EE-B809-233662FE207B}" dt="2023-03-05T22:57:41.069" v="4300" actId="478"/>
          <ac:spMkLst>
            <pc:docMk/>
            <pc:sldMk cId="1318244637" sldId="269"/>
            <ac:spMk id="5" creationId="{5AAC4A08-7D14-DD5C-CF87-CB4C67643CCF}"/>
          </ac:spMkLst>
        </pc:spChg>
        <pc:spChg chg="add del mod">
          <ac:chgData name="Maanasa Dharini" userId="cc476e982319ba06" providerId="LiveId" clId="{D0EACCEE-35E5-41EE-B809-233662FE207B}" dt="2023-03-05T22:57:48.972" v="4304" actId="478"/>
          <ac:spMkLst>
            <pc:docMk/>
            <pc:sldMk cId="1318244637" sldId="269"/>
            <ac:spMk id="7" creationId="{3B76B8D1-8859-878F-5E42-23D5EB1A7564}"/>
          </ac:spMkLst>
        </pc:spChg>
        <pc:picChg chg="del">
          <ac:chgData name="Maanasa Dharini" userId="cc476e982319ba06" providerId="LiveId" clId="{D0EACCEE-35E5-41EE-B809-233662FE207B}" dt="2023-03-05T22:57:32.757" v="4299" actId="478"/>
          <ac:picMkLst>
            <pc:docMk/>
            <pc:sldMk cId="1318244637" sldId="269"/>
            <ac:picMk id="4" creationId="{3E198641-DCAF-5FB3-761B-A09D5084EF7E}"/>
          </ac:picMkLst>
        </pc:picChg>
      </pc:sldChg>
      <pc:sldChg chg="del">
        <pc:chgData name="Maanasa Dharini" userId="cc476e982319ba06" providerId="LiveId" clId="{D0EACCEE-35E5-41EE-B809-233662FE207B}" dt="2023-03-06T01:33:39.115" v="4583" actId="47"/>
        <pc:sldMkLst>
          <pc:docMk/>
          <pc:sldMk cId="1694750710" sldId="270"/>
        </pc:sldMkLst>
      </pc:sldChg>
      <pc:sldChg chg="addSp delSp modSp del mod">
        <pc:chgData name="Maanasa Dharini" userId="cc476e982319ba06" providerId="LiveId" clId="{D0EACCEE-35E5-41EE-B809-233662FE207B}" dt="2023-03-06T01:03:02.250" v="4374" actId="47"/>
        <pc:sldMkLst>
          <pc:docMk/>
          <pc:sldMk cId="4195137687" sldId="271"/>
        </pc:sldMkLst>
        <pc:spChg chg="mod">
          <ac:chgData name="Maanasa Dharini" userId="cc476e982319ba06" providerId="LiveId" clId="{D0EACCEE-35E5-41EE-B809-233662FE207B}" dt="2023-03-06T01:01:39.599" v="4354" actId="26606"/>
          <ac:spMkLst>
            <pc:docMk/>
            <pc:sldMk cId="4195137687" sldId="271"/>
            <ac:spMk id="2" creationId="{1EF92442-80DF-CB60-8C22-37ECFE83ABEA}"/>
          </ac:spMkLst>
        </pc:spChg>
        <pc:spChg chg="add del">
          <ac:chgData name="Maanasa Dharini" userId="cc476e982319ba06" providerId="LiveId" clId="{D0EACCEE-35E5-41EE-B809-233662FE207B}" dt="2023-03-06T01:01:53.174" v="4357" actId="26606"/>
          <ac:spMkLst>
            <pc:docMk/>
            <pc:sldMk cId="4195137687" sldId="271"/>
            <ac:spMk id="8" creationId="{0BABF38A-8A0D-492E-BD20-6CF4D46B50BD}"/>
          </ac:spMkLst>
        </pc:spChg>
        <pc:spChg chg="add del">
          <ac:chgData name="Maanasa Dharini" userId="cc476e982319ba06" providerId="LiveId" clId="{D0EACCEE-35E5-41EE-B809-233662FE207B}" dt="2023-03-06T01:01:53.174" v="4357" actId="26606"/>
          <ac:spMkLst>
            <pc:docMk/>
            <pc:sldMk cId="4195137687" sldId="271"/>
            <ac:spMk id="12" creationId="{310E06F9-9F12-4D1B-92C0-4B30818D093E}"/>
          </ac:spMkLst>
        </pc:spChg>
        <pc:spChg chg="add del">
          <ac:chgData name="Maanasa Dharini" userId="cc476e982319ba06" providerId="LiveId" clId="{D0EACCEE-35E5-41EE-B809-233662FE207B}" dt="2023-03-06T01:01:53.174" v="4357" actId="26606"/>
          <ac:spMkLst>
            <pc:docMk/>
            <pc:sldMk cId="4195137687" sldId="271"/>
            <ac:spMk id="14" creationId="{7DA29CF3-8B8B-4DDF-A19B-72E0059DD5DC}"/>
          </ac:spMkLst>
        </pc:spChg>
        <pc:spChg chg="add">
          <ac:chgData name="Maanasa Dharini" userId="cc476e982319ba06" providerId="LiveId" clId="{D0EACCEE-35E5-41EE-B809-233662FE207B}" dt="2023-03-06T01:01:53.174" v="4357" actId="26606"/>
          <ac:spMkLst>
            <pc:docMk/>
            <pc:sldMk cId="4195137687" sldId="271"/>
            <ac:spMk id="26" creationId="{0BABF38A-8A0D-492E-BD20-6CF4D46B50BD}"/>
          </ac:spMkLst>
        </pc:spChg>
        <pc:spChg chg="add">
          <ac:chgData name="Maanasa Dharini" userId="cc476e982319ba06" providerId="LiveId" clId="{D0EACCEE-35E5-41EE-B809-233662FE207B}" dt="2023-03-06T01:01:53.174" v="4357" actId="26606"/>
          <ac:spMkLst>
            <pc:docMk/>
            <pc:sldMk cId="4195137687" sldId="271"/>
            <ac:spMk id="30" creationId="{310E06F9-9F12-4D1B-92C0-4B30818D093E}"/>
          </ac:spMkLst>
        </pc:spChg>
        <pc:spChg chg="add">
          <ac:chgData name="Maanasa Dharini" userId="cc476e982319ba06" providerId="LiveId" clId="{D0EACCEE-35E5-41EE-B809-233662FE207B}" dt="2023-03-06T01:01:53.174" v="4357" actId="26606"/>
          <ac:spMkLst>
            <pc:docMk/>
            <pc:sldMk cId="4195137687" sldId="271"/>
            <ac:spMk id="32" creationId="{7DA29CF3-8B8B-4DDF-A19B-72E0059DD5DC}"/>
          </ac:spMkLst>
        </pc:spChg>
        <pc:grpChg chg="add del">
          <ac:chgData name="Maanasa Dharini" userId="cc476e982319ba06" providerId="LiveId" clId="{D0EACCEE-35E5-41EE-B809-233662FE207B}" dt="2023-03-06T01:01:53.174" v="4357" actId="26606"/>
          <ac:grpSpMkLst>
            <pc:docMk/>
            <pc:sldMk cId="4195137687" sldId="271"/>
            <ac:grpSpMk id="19" creationId="{7AFE7A50-2D5F-4DF3-B28D-A8F7E624D88C}"/>
          </ac:grpSpMkLst>
        </pc:grpChg>
        <pc:grpChg chg="add">
          <ac:chgData name="Maanasa Dharini" userId="cc476e982319ba06" providerId="LiveId" clId="{D0EACCEE-35E5-41EE-B809-233662FE207B}" dt="2023-03-06T01:01:53.174" v="4357" actId="26606"/>
          <ac:grpSpMkLst>
            <pc:docMk/>
            <pc:sldMk cId="4195137687" sldId="271"/>
            <ac:grpSpMk id="34" creationId="{7AFE7A50-2D5F-4DF3-B28D-A8F7E624D88C}"/>
          </ac:grpSpMkLst>
        </pc:grpChg>
        <pc:picChg chg="mod">
          <ac:chgData name="Maanasa Dharini" userId="cc476e982319ba06" providerId="LiveId" clId="{D0EACCEE-35E5-41EE-B809-233662FE207B}" dt="2023-03-06T01:01:53.174" v="4357" actId="26606"/>
          <ac:picMkLst>
            <pc:docMk/>
            <pc:sldMk cId="4195137687" sldId="271"/>
            <ac:picMk id="6" creationId="{6240B392-74CA-0AFD-89E2-4F2B85EA61C9}"/>
          </ac:picMkLst>
        </pc:picChg>
        <pc:picChg chg="add del">
          <ac:chgData name="Maanasa Dharini" userId="cc476e982319ba06" providerId="LiveId" clId="{D0EACCEE-35E5-41EE-B809-233662FE207B}" dt="2023-03-06T01:01:53.174" v="4357" actId="26606"/>
          <ac:picMkLst>
            <pc:docMk/>
            <pc:sldMk cId="4195137687" sldId="271"/>
            <ac:picMk id="10" creationId="{BC526B7A-4801-4FD1-95C8-03AF22629E87}"/>
          </ac:picMkLst>
        </pc:picChg>
        <pc:picChg chg="add">
          <ac:chgData name="Maanasa Dharini" userId="cc476e982319ba06" providerId="LiveId" clId="{D0EACCEE-35E5-41EE-B809-233662FE207B}" dt="2023-03-06T01:01:53.174" v="4357" actId="26606"/>
          <ac:picMkLst>
            <pc:docMk/>
            <pc:sldMk cId="4195137687" sldId="271"/>
            <ac:picMk id="28" creationId="{BC526B7A-4801-4FD1-95C8-03AF22629E87}"/>
          </ac:picMkLst>
        </pc:picChg>
      </pc:sldChg>
      <pc:sldChg chg="del ord">
        <pc:chgData name="Maanasa Dharini" userId="cc476e982319ba06" providerId="LiveId" clId="{D0EACCEE-35E5-41EE-B809-233662FE207B}" dt="2023-03-07T03:46:20.512" v="4957" actId="47"/>
        <pc:sldMkLst>
          <pc:docMk/>
          <pc:sldMk cId="3613298643" sldId="272"/>
        </pc:sldMkLst>
      </pc:sldChg>
      <pc:sldChg chg="addSp delSp modSp mod">
        <pc:chgData name="Maanasa Dharini" userId="cc476e982319ba06" providerId="LiveId" clId="{D0EACCEE-35E5-41EE-B809-233662FE207B}" dt="2023-03-07T20:48:18.023" v="7061" actId="1076"/>
        <pc:sldMkLst>
          <pc:docMk/>
          <pc:sldMk cId="2875755471" sldId="273"/>
        </pc:sldMkLst>
        <pc:spChg chg="mod">
          <ac:chgData name="Maanasa Dharini" userId="cc476e982319ba06" providerId="LiveId" clId="{D0EACCEE-35E5-41EE-B809-233662FE207B}" dt="2023-03-07T20:28:03.727" v="7006" actId="2085"/>
          <ac:spMkLst>
            <pc:docMk/>
            <pc:sldMk cId="2875755471" sldId="273"/>
            <ac:spMk id="2" creationId="{9FD42003-E456-3718-1023-315FDF33DB68}"/>
          </ac:spMkLst>
        </pc:spChg>
        <pc:graphicFrameChg chg="add del mod">
          <ac:chgData name="Maanasa Dharini" userId="cc476e982319ba06" providerId="LiveId" clId="{D0EACCEE-35E5-41EE-B809-233662FE207B}" dt="2023-03-07T20:25:41.737" v="6977"/>
          <ac:graphicFrameMkLst>
            <pc:docMk/>
            <pc:sldMk cId="2875755471" sldId="273"/>
            <ac:graphicFrameMk id="3" creationId="{3C04D41B-534B-81D4-D1A0-2DE2CD1995FA}"/>
          </ac:graphicFrameMkLst>
        </pc:graphicFrameChg>
        <pc:graphicFrameChg chg="add mod">
          <ac:chgData name="Maanasa Dharini" userId="cc476e982319ba06" providerId="LiveId" clId="{D0EACCEE-35E5-41EE-B809-233662FE207B}" dt="2023-03-07T20:48:18.023" v="7061" actId="1076"/>
          <ac:graphicFrameMkLst>
            <pc:docMk/>
            <pc:sldMk cId="2875755471" sldId="273"/>
            <ac:graphicFrameMk id="4" creationId="{68D98929-DE25-514F-B679-6D675C82EDCE}"/>
          </ac:graphicFrameMkLst>
        </pc:graphicFrameChg>
        <pc:graphicFrameChg chg="add del">
          <ac:chgData name="Maanasa Dharini" userId="cc476e982319ba06" providerId="LiveId" clId="{D0EACCEE-35E5-41EE-B809-233662FE207B}" dt="2023-03-07T20:25:48.709" v="6979" actId="478"/>
          <ac:graphicFrameMkLst>
            <pc:docMk/>
            <pc:sldMk cId="2875755471" sldId="273"/>
            <ac:graphicFrameMk id="5" creationId="{AB0DD5DF-2DCB-2C77-A3DC-743804EB2051}"/>
          </ac:graphicFrameMkLst>
        </pc:graphicFrameChg>
        <pc:picChg chg="add del mod">
          <ac:chgData name="Maanasa Dharini" userId="cc476e982319ba06" providerId="LiveId" clId="{D0EACCEE-35E5-41EE-B809-233662FE207B}" dt="2023-03-07T20:34:49.197" v="7048" actId="478"/>
          <ac:picMkLst>
            <pc:docMk/>
            <pc:sldMk cId="2875755471" sldId="273"/>
            <ac:picMk id="6" creationId="{356AD1E4-0949-AFE8-87D5-300F4E0FCFF2}"/>
          </ac:picMkLst>
        </pc:picChg>
      </pc:sldChg>
      <pc:sldChg chg="addSp delSp modSp mod">
        <pc:chgData name="Maanasa Dharini" userId="cc476e982319ba06" providerId="LiveId" clId="{D0EACCEE-35E5-41EE-B809-233662FE207B}" dt="2023-03-07T20:53:49.865" v="7087"/>
        <pc:sldMkLst>
          <pc:docMk/>
          <pc:sldMk cId="2822090967" sldId="274"/>
        </pc:sldMkLst>
        <pc:spChg chg="mod">
          <ac:chgData name="Maanasa Dharini" userId="cc476e982319ba06" providerId="LiveId" clId="{D0EACCEE-35E5-41EE-B809-233662FE207B}" dt="2023-03-07T20:30:30.037" v="7026" actId="1076"/>
          <ac:spMkLst>
            <pc:docMk/>
            <pc:sldMk cId="2822090967" sldId="274"/>
            <ac:spMk id="2" creationId="{ED55BA0A-9F97-1316-3DB7-0C088F0C279B}"/>
          </ac:spMkLst>
        </pc:spChg>
        <pc:graphicFrameChg chg="add mod">
          <ac:chgData name="Maanasa Dharini" userId="cc476e982319ba06" providerId="LiveId" clId="{D0EACCEE-35E5-41EE-B809-233662FE207B}" dt="2023-03-07T20:53:49.865" v="7087"/>
          <ac:graphicFrameMkLst>
            <pc:docMk/>
            <pc:sldMk cId="2822090967" sldId="274"/>
            <ac:graphicFrameMk id="3" creationId="{E418AD57-8CBF-0497-BBFD-60109F44EDE4}"/>
          </ac:graphicFrameMkLst>
        </pc:graphicFrameChg>
        <pc:graphicFrameChg chg="del modGraphic">
          <ac:chgData name="Maanasa Dharini" userId="cc476e982319ba06" providerId="LiveId" clId="{D0EACCEE-35E5-41EE-B809-233662FE207B}" dt="2023-03-07T20:28:34.530" v="7012" actId="478"/>
          <ac:graphicFrameMkLst>
            <pc:docMk/>
            <pc:sldMk cId="2822090967" sldId="274"/>
            <ac:graphicFrameMk id="4" creationId="{CBFABE60-892D-7C64-FB7C-2CDC6DEB8AEB}"/>
          </ac:graphicFrameMkLst>
        </pc:graphicFrameChg>
      </pc:sldChg>
      <pc:sldChg chg="addSp delSp modSp mod">
        <pc:chgData name="Maanasa Dharini" userId="cc476e982319ba06" providerId="LiveId" clId="{D0EACCEE-35E5-41EE-B809-233662FE207B}" dt="2023-03-07T20:30:56.806" v="7028" actId="1076"/>
        <pc:sldMkLst>
          <pc:docMk/>
          <pc:sldMk cId="3072864250" sldId="275"/>
        </pc:sldMkLst>
        <pc:spChg chg="mod">
          <ac:chgData name="Maanasa Dharini" userId="cc476e982319ba06" providerId="LiveId" clId="{D0EACCEE-35E5-41EE-B809-233662FE207B}" dt="2023-03-07T20:27:50.984" v="7005" actId="1076"/>
          <ac:spMkLst>
            <pc:docMk/>
            <pc:sldMk cId="3072864250" sldId="275"/>
            <ac:spMk id="2" creationId="{EF8E66F0-21EA-2EAC-3E74-25F56A08EA11}"/>
          </ac:spMkLst>
        </pc:spChg>
        <pc:spChg chg="del">
          <ac:chgData name="Maanasa Dharini" userId="cc476e982319ba06" providerId="LiveId" clId="{D0EACCEE-35E5-41EE-B809-233662FE207B}" dt="2023-03-07T17:35:00.916" v="5673" actId="478"/>
          <ac:spMkLst>
            <pc:docMk/>
            <pc:sldMk cId="3072864250" sldId="275"/>
            <ac:spMk id="4" creationId="{C16CD66D-99C9-5D27-7F21-F556C370867D}"/>
          </ac:spMkLst>
        </pc:spChg>
        <pc:graphicFrameChg chg="add mod">
          <ac:chgData name="Maanasa Dharini" userId="cc476e982319ba06" providerId="LiveId" clId="{D0EACCEE-35E5-41EE-B809-233662FE207B}" dt="2023-03-07T20:30:56.806" v="7028" actId="1076"/>
          <ac:graphicFrameMkLst>
            <pc:docMk/>
            <pc:sldMk cId="3072864250" sldId="275"/>
            <ac:graphicFrameMk id="3" creationId="{B36A8097-2ED9-EDAA-A967-0329AA1D3764}"/>
          </ac:graphicFrameMkLst>
        </pc:graphicFrameChg>
        <pc:graphicFrameChg chg="del">
          <ac:chgData name="Maanasa Dharini" userId="cc476e982319ba06" providerId="LiveId" clId="{D0EACCEE-35E5-41EE-B809-233662FE207B}" dt="2023-03-07T17:34:55.572" v="5672" actId="478"/>
          <ac:graphicFrameMkLst>
            <pc:docMk/>
            <pc:sldMk cId="3072864250" sldId="275"/>
            <ac:graphicFrameMk id="6" creationId="{443E534B-E604-0296-EEC9-159CC6D2555A}"/>
          </ac:graphicFrameMkLst>
        </pc:graphicFrameChg>
      </pc:sldChg>
      <pc:sldChg chg="addSp delSp modSp mod">
        <pc:chgData name="Maanasa Dharini" userId="cc476e982319ba06" providerId="LiveId" clId="{D0EACCEE-35E5-41EE-B809-233662FE207B}" dt="2023-03-07T20:52:34.114" v="7075" actId="27636"/>
        <pc:sldMkLst>
          <pc:docMk/>
          <pc:sldMk cId="3031494354" sldId="276"/>
        </pc:sldMkLst>
        <pc:spChg chg="mod">
          <ac:chgData name="Maanasa Dharini" userId="cc476e982319ba06" providerId="LiveId" clId="{D0EACCEE-35E5-41EE-B809-233662FE207B}" dt="2023-03-07T20:52:34.114" v="7075" actId="27636"/>
          <ac:spMkLst>
            <pc:docMk/>
            <pc:sldMk cId="3031494354" sldId="276"/>
            <ac:spMk id="2" creationId="{96F79941-960A-A5D8-A10A-A98976F0B7E6}"/>
          </ac:spMkLst>
        </pc:spChg>
        <pc:spChg chg="add del mod">
          <ac:chgData name="Maanasa Dharini" userId="cc476e982319ba06" providerId="LiveId" clId="{D0EACCEE-35E5-41EE-B809-233662FE207B}" dt="2023-03-07T16:58:43.566" v="5606" actId="478"/>
          <ac:spMkLst>
            <pc:docMk/>
            <pc:sldMk cId="3031494354" sldId="276"/>
            <ac:spMk id="4" creationId="{116E4486-A772-73E0-79EE-60A211003936}"/>
          </ac:spMkLst>
        </pc:spChg>
        <pc:graphicFrameChg chg="add del mod">
          <ac:chgData name="Maanasa Dharini" userId="cc476e982319ba06" providerId="LiveId" clId="{D0EACCEE-35E5-41EE-B809-233662FE207B}" dt="2023-03-07T17:22:08.675" v="5625" actId="478"/>
          <ac:graphicFrameMkLst>
            <pc:docMk/>
            <pc:sldMk cId="3031494354" sldId="276"/>
            <ac:graphicFrameMk id="5" creationId="{70327DBB-D197-C459-5757-A138442F6708}"/>
          </ac:graphicFrameMkLst>
        </pc:graphicFrameChg>
        <pc:graphicFrameChg chg="del modGraphic">
          <ac:chgData name="Maanasa Dharini" userId="cc476e982319ba06" providerId="LiveId" clId="{D0EACCEE-35E5-41EE-B809-233662FE207B}" dt="2023-03-07T16:58:39.310" v="5605" actId="478"/>
          <ac:graphicFrameMkLst>
            <pc:docMk/>
            <pc:sldMk cId="3031494354" sldId="276"/>
            <ac:graphicFrameMk id="6" creationId="{C99694CC-0A28-38A0-2246-640BA32F82B5}"/>
          </ac:graphicFrameMkLst>
        </pc:graphicFrameChg>
        <pc:graphicFrameChg chg="add mod">
          <ac:chgData name="Maanasa Dharini" userId="cc476e982319ba06" providerId="LiveId" clId="{D0EACCEE-35E5-41EE-B809-233662FE207B}" dt="2023-03-07T20:51:12.921" v="7067"/>
          <ac:graphicFrameMkLst>
            <pc:docMk/>
            <pc:sldMk cId="3031494354" sldId="276"/>
            <ac:graphicFrameMk id="7" creationId="{3A072385-7E2E-982A-4B4A-89D8DA1F248A}"/>
          </ac:graphicFrameMkLst>
        </pc:graphicFrameChg>
      </pc:sldChg>
      <pc:sldChg chg="addSp delSp modSp mod">
        <pc:chgData name="Maanasa Dharini" userId="cc476e982319ba06" providerId="LiveId" clId="{D0EACCEE-35E5-41EE-B809-233662FE207B}" dt="2023-03-07T20:54:39.226" v="7090" actId="1076"/>
        <pc:sldMkLst>
          <pc:docMk/>
          <pc:sldMk cId="2915853726" sldId="277"/>
        </pc:sldMkLst>
        <pc:spChg chg="mod">
          <ac:chgData name="Maanasa Dharini" userId="cc476e982319ba06" providerId="LiveId" clId="{D0EACCEE-35E5-41EE-B809-233662FE207B}" dt="2023-03-07T20:53:08.659" v="7083" actId="1076"/>
          <ac:spMkLst>
            <pc:docMk/>
            <pc:sldMk cId="2915853726" sldId="277"/>
            <ac:spMk id="2" creationId="{FC3CFD91-6DF9-158C-3CCD-CCD0E7511B68}"/>
          </ac:spMkLst>
        </pc:spChg>
        <pc:spChg chg="add del mod">
          <ac:chgData name="Maanasa Dharini" userId="cc476e982319ba06" providerId="LiveId" clId="{D0EACCEE-35E5-41EE-B809-233662FE207B}" dt="2023-03-07T05:30:45.652" v="5002" actId="478"/>
          <ac:spMkLst>
            <pc:docMk/>
            <pc:sldMk cId="2915853726" sldId="277"/>
            <ac:spMk id="6" creationId="{2DD3B6FF-5792-6160-5C62-37D37AFDEF41}"/>
          </ac:spMkLst>
        </pc:spChg>
        <pc:spChg chg="add del mod">
          <ac:chgData name="Maanasa Dharini" userId="cc476e982319ba06" providerId="LiveId" clId="{D0EACCEE-35E5-41EE-B809-233662FE207B}" dt="2023-03-07T05:31:05.685" v="5005" actId="478"/>
          <ac:spMkLst>
            <pc:docMk/>
            <pc:sldMk cId="2915853726" sldId="277"/>
            <ac:spMk id="8" creationId="{D23A9478-106E-2066-A8A4-E69761FE3938}"/>
          </ac:spMkLst>
        </pc:spChg>
        <pc:spChg chg="add del mod">
          <ac:chgData name="Maanasa Dharini" userId="cc476e982319ba06" providerId="LiveId" clId="{D0EACCEE-35E5-41EE-B809-233662FE207B}" dt="2023-03-07T05:31:49.022" v="5028" actId="478"/>
          <ac:spMkLst>
            <pc:docMk/>
            <pc:sldMk cId="2915853726" sldId="277"/>
            <ac:spMk id="10" creationId="{60D1D811-0415-57BB-D740-35AC64F24C3A}"/>
          </ac:spMkLst>
        </pc:spChg>
        <pc:graphicFrameChg chg="del">
          <ac:chgData name="Maanasa Dharini" userId="cc476e982319ba06" providerId="LiveId" clId="{D0EACCEE-35E5-41EE-B809-233662FE207B}" dt="2023-03-07T20:45:27.225" v="7049" actId="478"/>
          <ac:graphicFrameMkLst>
            <pc:docMk/>
            <pc:sldMk cId="2915853726" sldId="277"/>
            <ac:graphicFrameMk id="4" creationId="{9B319171-9799-FBCE-8FAA-99667C2D520A}"/>
          </ac:graphicFrameMkLst>
        </pc:graphicFrameChg>
        <pc:graphicFrameChg chg="add mod">
          <ac:chgData name="Maanasa Dharini" userId="cc476e982319ba06" providerId="LiveId" clId="{D0EACCEE-35E5-41EE-B809-233662FE207B}" dt="2023-03-07T20:54:39.226" v="7090" actId="1076"/>
          <ac:graphicFrameMkLst>
            <pc:docMk/>
            <pc:sldMk cId="2915853726" sldId="277"/>
            <ac:graphicFrameMk id="11" creationId="{9343C556-9896-F782-D682-4B6CA64B310F}"/>
          </ac:graphicFrameMkLst>
        </pc:graphicFrameChg>
        <pc:picChg chg="add del mod">
          <ac:chgData name="Maanasa Dharini" userId="cc476e982319ba06" providerId="LiveId" clId="{D0EACCEE-35E5-41EE-B809-233662FE207B}" dt="2023-03-07T05:31:40.539" v="5026" actId="478"/>
          <ac:picMkLst>
            <pc:docMk/>
            <pc:sldMk cId="2915853726" sldId="277"/>
            <ac:picMk id="3" creationId="{0E61538D-177B-F5EA-2492-449DFF6D6FF6}"/>
          </ac:picMkLst>
        </pc:picChg>
      </pc:sldChg>
      <pc:sldChg chg="addSp delSp modSp mod ord">
        <pc:chgData name="Maanasa Dharini" userId="cc476e982319ba06" providerId="LiveId" clId="{D0EACCEE-35E5-41EE-B809-233662FE207B}" dt="2023-03-07T05:35:42.129" v="5058" actId="1076"/>
        <pc:sldMkLst>
          <pc:docMk/>
          <pc:sldMk cId="2724725774" sldId="279"/>
        </pc:sldMkLst>
        <pc:spChg chg="mod ord">
          <ac:chgData name="Maanasa Dharini" userId="cc476e982319ba06" providerId="LiveId" clId="{D0EACCEE-35E5-41EE-B809-233662FE207B}" dt="2023-03-07T05:35:42.129" v="5058" actId="1076"/>
          <ac:spMkLst>
            <pc:docMk/>
            <pc:sldMk cId="2724725774" sldId="279"/>
            <ac:spMk id="2" creationId="{7DC62D60-A2D6-7E6E-8C02-657880C6CF5E}"/>
          </ac:spMkLst>
        </pc:spChg>
        <pc:spChg chg="add del mod">
          <ac:chgData name="Maanasa Dharini" userId="cc476e982319ba06" providerId="LiveId" clId="{D0EACCEE-35E5-41EE-B809-233662FE207B}" dt="2023-03-07T05:22:03.422" v="4979" actId="26606"/>
          <ac:spMkLst>
            <pc:docMk/>
            <pc:sldMk cId="2724725774" sldId="279"/>
            <ac:spMk id="6" creationId="{A56B9279-D963-3C6E-1E0E-E6A7E695C1C6}"/>
          </ac:spMkLst>
        </pc:spChg>
        <pc:spChg chg="del">
          <ac:chgData name="Maanasa Dharini" userId="cc476e982319ba06" providerId="LiveId" clId="{D0EACCEE-35E5-41EE-B809-233662FE207B}" dt="2023-03-07T05:22:03.422" v="4979" actId="26606"/>
          <ac:spMkLst>
            <pc:docMk/>
            <pc:sldMk cId="2724725774" sldId="279"/>
            <ac:spMk id="10" creationId="{0BABF38A-8A0D-492E-BD20-6CF4D46B50BD}"/>
          </ac:spMkLst>
        </pc:spChg>
        <pc:spChg chg="del">
          <ac:chgData name="Maanasa Dharini" userId="cc476e982319ba06" providerId="LiveId" clId="{D0EACCEE-35E5-41EE-B809-233662FE207B}" dt="2023-03-07T05:22:03.422" v="4979" actId="26606"/>
          <ac:spMkLst>
            <pc:docMk/>
            <pc:sldMk cId="2724725774" sldId="279"/>
            <ac:spMk id="14" creationId="{E2748806-3AF5-4078-830A-C1F26BF1B200}"/>
          </ac:spMkLst>
        </pc:spChg>
        <pc:spChg chg="del">
          <ac:chgData name="Maanasa Dharini" userId="cc476e982319ba06" providerId="LiveId" clId="{D0EACCEE-35E5-41EE-B809-233662FE207B}" dt="2023-03-07T05:22:03.422" v="4979" actId="26606"/>
          <ac:spMkLst>
            <pc:docMk/>
            <pc:sldMk cId="2724725774" sldId="279"/>
            <ac:spMk id="16" creationId="{BF991FCB-5132-414C-B377-526F56121B69}"/>
          </ac:spMkLst>
        </pc:spChg>
        <pc:spChg chg="del">
          <ac:chgData name="Maanasa Dharini" userId="cc476e982319ba06" providerId="LiveId" clId="{D0EACCEE-35E5-41EE-B809-233662FE207B}" dt="2023-03-07T05:22:03.422" v="4979" actId="26606"/>
          <ac:spMkLst>
            <pc:docMk/>
            <pc:sldMk cId="2724725774" sldId="279"/>
            <ac:spMk id="18" creationId="{F23DAFF7-4C98-4E0E-8986-198D54B6C1F0}"/>
          </ac:spMkLst>
        </pc:spChg>
        <pc:spChg chg="add">
          <ac:chgData name="Maanasa Dharini" userId="cc476e982319ba06" providerId="LiveId" clId="{D0EACCEE-35E5-41EE-B809-233662FE207B}" dt="2023-03-07T05:22:03.422" v="4979" actId="26606"/>
          <ac:spMkLst>
            <pc:docMk/>
            <pc:sldMk cId="2724725774" sldId="279"/>
            <ac:spMk id="23" creationId="{0BABF38A-8A0D-492E-BD20-6CF4D46B50BD}"/>
          </ac:spMkLst>
        </pc:spChg>
        <pc:spChg chg="add">
          <ac:chgData name="Maanasa Dharini" userId="cc476e982319ba06" providerId="LiveId" clId="{D0EACCEE-35E5-41EE-B809-233662FE207B}" dt="2023-03-07T05:22:03.422" v="4979" actId="26606"/>
          <ac:spMkLst>
            <pc:docMk/>
            <pc:sldMk cId="2724725774" sldId="279"/>
            <ac:spMk id="27" creationId="{E2748806-3AF5-4078-830A-C1F26BF1B200}"/>
          </ac:spMkLst>
        </pc:spChg>
        <pc:spChg chg="add">
          <ac:chgData name="Maanasa Dharini" userId="cc476e982319ba06" providerId="LiveId" clId="{D0EACCEE-35E5-41EE-B809-233662FE207B}" dt="2023-03-07T05:22:03.422" v="4979" actId="26606"/>
          <ac:spMkLst>
            <pc:docMk/>
            <pc:sldMk cId="2724725774" sldId="279"/>
            <ac:spMk id="29" creationId="{BF991FCB-5132-414C-B377-526F56121B69}"/>
          </ac:spMkLst>
        </pc:spChg>
        <pc:spChg chg="add">
          <ac:chgData name="Maanasa Dharini" userId="cc476e982319ba06" providerId="LiveId" clId="{D0EACCEE-35E5-41EE-B809-233662FE207B}" dt="2023-03-07T05:22:03.422" v="4979" actId="26606"/>
          <ac:spMkLst>
            <pc:docMk/>
            <pc:sldMk cId="2724725774" sldId="279"/>
            <ac:spMk id="31" creationId="{F23DAFF7-4C98-4E0E-8986-198D54B6C1F0}"/>
          </ac:spMkLst>
        </pc:spChg>
        <pc:picChg chg="add mod">
          <ac:chgData name="Maanasa Dharini" userId="cc476e982319ba06" providerId="LiveId" clId="{D0EACCEE-35E5-41EE-B809-233662FE207B}" dt="2023-03-07T05:22:03.422" v="4979" actId="26606"/>
          <ac:picMkLst>
            <pc:docMk/>
            <pc:sldMk cId="2724725774" sldId="279"/>
            <ac:picMk id="3" creationId="{B871780F-13B1-9685-5F55-C43AF7C1EDC3}"/>
          </ac:picMkLst>
        </pc:picChg>
        <pc:picChg chg="del">
          <ac:chgData name="Maanasa Dharini" userId="cc476e982319ba06" providerId="LiveId" clId="{D0EACCEE-35E5-41EE-B809-233662FE207B}" dt="2023-03-07T05:21:59.425" v="4978" actId="478"/>
          <ac:picMkLst>
            <pc:docMk/>
            <pc:sldMk cId="2724725774" sldId="279"/>
            <ac:picMk id="5" creationId="{0499F019-15A0-F3B5-BDD8-345F83EDB262}"/>
          </ac:picMkLst>
        </pc:picChg>
        <pc:picChg chg="del">
          <ac:chgData name="Maanasa Dharini" userId="cc476e982319ba06" providerId="LiveId" clId="{D0EACCEE-35E5-41EE-B809-233662FE207B}" dt="2023-03-07T05:22:03.422" v="4979" actId="26606"/>
          <ac:picMkLst>
            <pc:docMk/>
            <pc:sldMk cId="2724725774" sldId="279"/>
            <ac:picMk id="12" creationId="{BC526B7A-4801-4FD1-95C8-03AF22629E87}"/>
          </ac:picMkLst>
        </pc:picChg>
        <pc:picChg chg="add">
          <ac:chgData name="Maanasa Dharini" userId="cc476e982319ba06" providerId="LiveId" clId="{D0EACCEE-35E5-41EE-B809-233662FE207B}" dt="2023-03-07T05:22:03.422" v="4979" actId="26606"/>
          <ac:picMkLst>
            <pc:docMk/>
            <pc:sldMk cId="2724725774" sldId="279"/>
            <ac:picMk id="25" creationId="{BC526B7A-4801-4FD1-95C8-03AF22629E87}"/>
          </ac:picMkLst>
        </pc:picChg>
      </pc:sldChg>
      <pc:sldChg chg="del">
        <pc:chgData name="Maanasa Dharini" userId="cc476e982319ba06" providerId="LiveId" clId="{D0EACCEE-35E5-41EE-B809-233662FE207B}" dt="2023-03-07T03:17:41.516" v="4866" actId="47"/>
        <pc:sldMkLst>
          <pc:docMk/>
          <pc:sldMk cId="2394843716" sldId="281"/>
        </pc:sldMkLst>
      </pc:sldChg>
      <pc:sldChg chg="del">
        <pc:chgData name="Maanasa Dharini" userId="cc476e982319ba06" providerId="LiveId" clId="{D0EACCEE-35E5-41EE-B809-233662FE207B}" dt="2023-03-07T03:17:42.888" v="4867" actId="47"/>
        <pc:sldMkLst>
          <pc:docMk/>
          <pc:sldMk cId="1777731005" sldId="282"/>
        </pc:sldMkLst>
      </pc:sldChg>
      <pc:sldChg chg="modSp del mod">
        <pc:chgData name="Maanasa Dharini" userId="cc476e982319ba06" providerId="LiveId" clId="{D0EACCEE-35E5-41EE-B809-233662FE207B}" dt="2023-03-07T03:17:43.802" v="4868" actId="47"/>
        <pc:sldMkLst>
          <pc:docMk/>
          <pc:sldMk cId="1686781573" sldId="283"/>
        </pc:sldMkLst>
        <pc:picChg chg="mod">
          <ac:chgData name="Maanasa Dharini" userId="cc476e982319ba06" providerId="LiveId" clId="{D0EACCEE-35E5-41EE-B809-233662FE207B}" dt="2023-02-16T21:15:17.520" v="9" actId="1076"/>
          <ac:picMkLst>
            <pc:docMk/>
            <pc:sldMk cId="1686781573" sldId="283"/>
            <ac:picMk id="5" creationId="{74FD86A4-7C8E-B255-2A06-DA03BC8C51B9}"/>
          </ac:picMkLst>
        </pc:picChg>
      </pc:sldChg>
      <pc:sldChg chg="addSp delSp modSp mod">
        <pc:chgData name="Maanasa Dharini" userId="cc476e982319ba06" providerId="LiveId" clId="{D0EACCEE-35E5-41EE-B809-233662FE207B}" dt="2023-03-07T08:06:19.067" v="5603" actId="26606"/>
        <pc:sldMkLst>
          <pc:docMk/>
          <pc:sldMk cId="411036539" sldId="284"/>
        </pc:sldMkLst>
        <pc:spChg chg="mod ord">
          <ac:chgData name="Maanasa Dharini" userId="cc476e982319ba06" providerId="LiveId" clId="{D0EACCEE-35E5-41EE-B809-233662FE207B}" dt="2023-03-07T08:06:19.067" v="5603" actId="26606"/>
          <ac:spMkLst>
            <pc:docMk/>
            <pc:sldMk cId="411036539" sldId="284"/>
            <ac:spMk id="2" creationId="{48E3AADD-2F71-0181-4DD9-B7702A60B368}"/>
          </ac:spMkLst>
        </pc:spChg>
        <pc:spChg chg="del">
          <ac:chgData name="Maanasa Dharini" userId="cc476e982319ba06" providerId="LiveId" clId="{D0EACCEE-35E5-41EE-B809-233662FE207B}" dt="2023-03-07T07:58:12.393" v="5595" actId="26606"/>
          <ac:spMkLst>
            <pc:docMk/>
            <pc:sldMk cId="411036539" sldId="284"/>
            <ac:spMk id="9" creationId="{0BABF38A-8A0D-492E-BD20-6CF4D46B50BD}"/>
          </ac:spMkLst>
        </pc:spChg>
        <pc:spChg chg="del">
          <ac:chgData name="Maanasa Dharini" userId="cc476e982319ba06" providerId="LiveId" clId="{D0EACCEE-35E5-41EE-B809-233662FE207B}" dt="2023-03-07T07:58:12.393" v="5595" actId="26606"/>
          <ac:spMkLst>
            <pc:docMk/>
            <pc:sldMk cId="411036539" sldId="284"/>
            <ac:spMk id="13" creationId="{E2748806-3AF5-4078-830A-C1F26BF1B200}"/>
          </ac:spMkLst>
        </pc:spChg>
        <pc:spChg chg="del">
          <ac:chgData name="Maanasa Dharini" userId="cc476e982319ba06" providerId="LiveId" clId="{D0EACCEE-35E5-41EE-B809-233662FE207B}" dt="2023-03-07T07:58:12.393" v="5595" actId="26606"/>
          <ac:spMkLst>
            <pc:docMk/>
            <pc:sldMk cId="411036539" sldId="284"/>
            <ac:spMk id="15" creationId="{BF991FCB-5132-414C-B377-526F56121B69}"/>
          </ac:spMkLst>
        </pc:spChg>
        <pc:spChg chg="del">
          <ac:chgData name="Maanasa Dharini" userId="cc476e982319ba06" providerId="LiveId" clId="{D0EACCEE-35E5-41EE-B809-233662FE207B}" dt="2023-03-07T07:58:12.393" v="5595" actId="26606"/>
          <ac:spMkLst>
            <pc:docMk/>
            <pc:sldMk cId="411036539" sldId="284"/>
            <ac:spMk id="17" creationId="{F23DAFF7-4C98-4E0E-8986-198D54B6C1F0}"/>
          </ac:spMkLst>
        </pc:spChg>
        <pc:spChg chg="add del">
          <ac:chgData name="Maanasa Dharini" userId="cc476e982319ba06" providerId="LiveId" clId="{D0EACCEE-35E5-41EE-B809-233662FE207B}" dt="2023-03-07T08:06:19.067" v="5603" actId="26606"/>
          <ac:spMkLst>
            <pc:docMk/>
            <pc:sldMk cId="411036539" sldId="284"/>
            <ac:spMk id="22" creationId="{0BABF38A-8A0D-492E-BD20-6CF4D46B50BD}"/>
          </ac:spMkLst>
        </pc:spChg>
        <pc:spChg chg="add del">
          <ac:chgData name="Maanasa Dharini" userId="cc476e982319ba06" providerId="LiveId" clId="{D0EACCEE-35E5-41EE-B809-233662FE207B}" dt="2023-03-07T08:06:19.067" v="5603" actId="26606"/>
          <ac:spMkLst>
            <pc:docMk/>
            <pc:sldMk cId="411036539" sldId="284"/>
            <ac:spMk id="26" creationId="{310E06F9-9F12-4D1B-92C0-4B30818D093E}"/>
          </ac:spMkLst>
        </pc:spChg>
        <pc:spChg chg="add del">
          <ac:chgData name="Maanasa Dharini" userId="cc476e982319ba06" providerId="LiveId" clId="{D0EACCEE-35E5-41EE-B809-233662FE207B}" dt="2023-03-07T08:06:19.067" v="5603" actId="26606"/>
          <ac:spMkLst>
            <pc:docMk/>
            <pc:sldMk cId="411036539" sldId="284"/>
            <ac:spMk id="28" creationId="{7DA29CF3-8B8B-4DDF-A19B-72E0059DD5DC}"/>
          </ac:spMkLst>
        </pc:spChg>
        <pc:spChg chg="add del">
          <ac:chgData name="Maanasa Dharini" userId="cc476e982319ba06" providerId="LiveId" clId="{D0EACCEE-35E5-41EE-B809-233662FE207B}" dt="2023-03-07T08:06:19.050" v="5602" actId="26606"/>
          <ac:spMkLst>
            <pc:docMk/>
            <pc:sldMk cId="411036539" sldId="284"/>
            <ac:spMk id="37" creationId="{0BABF38A-8A0D-492E-BD20-6CF4D46B50BD}"/>
          </ac:spMkLst>
        </pc:spChg>
        <pc:spChg chg="add del">
          <ac:chgData name="Maanasa Dharini" userId="cc476e982319ba06" providerId="LiveId" clId="{D0EACCEE-35E5-41EE-B809-233662FE207B}" dt="2023-03-07T08:06:19.050" v="5602" actId="26606"/>
          <ac:spMkLst>
            <pc:docMk/>
            <pc:sldMk cId="411036539" sldId="284"/>
            <ac:spMk id="41" creationId="{E2748806-3AF5-4078-830A-C1F26BF1B200}"/>
          </ac:spMkLst>
        </pc:spChg>
        <pc:spChg chg="add del">
          <ac:chgData name="Maanasa Dharini" userId="cc476e982319ba06" providerId="LiveId" clId="{D0EACCEE-35E5-41EE-B809-233662FE207B}" dt="2023-03-07T08:06:19.050" v="5602" actId="26606"/>
          <ac:spMkLst>
            <pc:docMk/>
            <pc:sldMk cId="411036539" sldId="284"/>
            <ac:spMk id="43" creationId="{BF991FCB-5132-414C-B377-526F56121B69}"/>
          </ac:spMkLst>
        </pc:spChg>
        <pc:spChg chg="add del">
          <ac:chgData name="Maanasa Dharini" userId="cc476e982319ba06" providerId="LiveId" clId="{D0EACCEE-35E5-41EE-B809-233662FE207B}" dt="2023-03-07T08:06:19.050" v="5602" actId="26606"/>
          <ac:spMkLst>
            <pc:docMk/>
            <pc:sldMk cId="411036539" sldId="284"/>
            <ac:spMk id="45" creationId="{F23DAFF7-4C98-4E0E-8986-198D54B6C1F0}"/>
          </ac:spMkLst>
        </pc:spChg>
        <pc:spChg chg="add">
          <ac:chgData name="Maanasa Dharini" userId="cc476e982319ba06" providerId="LiveId" clId="{D0EACCEE-35E5-41EE-B809-233662FE207B}" dt="2023-03-07T08:06:19.067" v="5603" actId="26606"/>
          <ac:spMkLst>
            <pc:docMk/>
            <pc:sldMk cId="411036539" sldId="284"/>
            <ac:spMk id="47" creationId="{0BABF38A-8A0D-492E-BD20-6CF4D46B50BD}"/>
          </ac:spMkLst>
        </pc:spChg>
        <pc:spChg chg="add">
          <ac:chgData name="Maanasa Dharini" userId="cc476e982319ba06" providerId="LiveId" clId="{D0EACCEE-35E5-41EE-B809-233662FE207B}" dt="2023-03-07T08:06:19.067" v="5603" actId="26606"/>
          <ac:spMkLst>
            <pc:docMk/>
            <pc:sldMk cId="411036539" sldId="284"/>
            <ac:spMk id="49" creationId="{37FDDF72-DE39-4F99-A3C1-DD9D7815D7DB}"/>
          </ac:spMkLst>
        </pc:spChg>
        <pc:spChg chg="add">
          <ac:chgData name="Maanasa Dharini" userId="cc476e982319ba06" providerId="LiveId" clId="{D0EACCEE-35E5-41EE-B809-233662FE207B}" dt="2023-03-07T08:06:19.067" v="5603" actId="26606"/>
          <ac:spMkLst>
            <pc:docMk/>
            <pc:sldMk cId="411036539" sldId="284"/>
            <ac:spMk id="50" creationId="{5E4ECE80-3AD1-450C-B62A-98788F193948}"/>
          </ac:spMkLst>
        </pc:spChg>
        <pc:grpChg chg="add del">
          <ac:chgData name="Maanasa Dharini" userId="cc476e982319ba06" providerId="LiveId" clId="{D0EACCEE-35E5-41EE-B809-233662FE207B}" dt="2023-03-07T08:06:19.067" v="5603" actId="26606"/>
          <ac:grpSpMkLst>
            <pc:docMk/>
            <pc:sldMk cId="411036539" sldId="284"/>
            <ac:grpSpMk id="30" creationId="{2C96D671-CB09-4A40-87DE-E5042068B0E0}"/>
          </ac:grpSpMkLst>
        </pc:grpChg>
        <pc:picChg chg="del mod ord">
          <ac:chgData name="Maanasa Dharini" userId="cc476e982319ba06" providerId="LiveId" clId="{D0EACCEE-35E5-41EE-B809-233662FE207B}" dt="2023-03-07T07:59:27.104" v="5596" actId="478"/>
          <ac:picMkLst>
            <pc:docMk/>
            <pc:sldMk cId="411036539" sldId="284"/>
            <ac:picMk id="4" creationId="{9B0DD92D-9879-A068-C222-2F94552F8E1D}"/>
          </ac:picMkLst>
        </pc:picChg>
        <pc:picChg chg="add mod">
          <ac:chgData name="Maanasa Dharini" userId="cc476e982319ba06" providerId="LiveId" clId="{D0EACCEE-35E5-41EE-B809-233662FE207B}" dt="2023-03-07T08:06:19.067" v="5603" actId="26606"/>
          <ac:picMkLst>
            <pc:docMk/>
            <pc:sldMk cId="411036539" sldId="284"/>
            <ac:picMk id="5" creationId="{131CD6B4-AEDD-96C9-26ED-87961DB5CFA7}"/>
          </ac:picMkLst>
        </pc:picChg>
        <pc:picChg chg="del">
          <ac:chgData name="Maanasa Dharini" userId="cc476e982319ba06" providerId="LiveId" clId="{D0EACCEE-35E5-41EE-B809-233662FE207B}" dt="2023-03-07T07:58:12.393" v="5595" actId="26606"/>
          <ac:picMkLst>
            <pc:docMk/>
            <pc:sldMk cId="411036539" sldId="284"/>
            <ac:picMk id="11" creationId="{BC526B7A-4801-4FD1-95C8-03AF22629E87}"/>
          </ac:picMkLst>
        </pc:picChg>
        <pc:picChg chg="add del">
          <ac:chgData name="Maanasa Dharini" userId="cc476e982319ba06" providerId="LiveId" clId="{D0EACCEE-35E5-41EE-B809-233662FE207B}" dt="2023-03-07T08:06:19.067" v="5603" actId="26606"/>
          <ac:picMkLst>
            <pc:docMk/>
            <pc:sldMk cId="411036539" sldId="284"/>
            <ac:picMk id="24" creationId="{BC526B7A-4801-4FD1-95C8-03AF22629E87}"/>
          </ac:picMkLst>
        </pc:picChg>
        <pc:picChg chg="add del">
          <ac:chgData name="Maanasa Dharini" userId="cc476e982319ba06" providerId="LiveId" clId="{D0EACCEE-35E5-41EE-B809-233662FE207B}" dt="2023-03-07T08:06:19.050" v="5602" actId="26606"/>
          <ac:picMkLst>
            <pc:docMk/>
            <pc:sldMk cId="411036539" sldId="284"/>
            <ac:picMk id="39" creationId="{BC526B7A-4801-4FD1-95C8-03AF22629E87}"/>
          </ac:picMkLst>
        </pc:picChg>
        <pc:picChg chg="add">
          <ac:chgData name="Maanasa Dharini" userId="cc476e982319ba06" providerId="LiveId" clId="{D0EACCEE-35E5-41EE-B809-233662FE207B}" dt="2023-03-07T08:06:19.067" v="5603" actId="26606"/>
          <ac:picMkLst>
            <pc:docMk/>
            <pc:sldMk cId="411036539" sldId="284"/>
            <ac:picMk id="48" creationId="{BC526B7A-4801-4FD1-95C8-03AF22629E87}"/>
          </ac:picMkLst>
        </pc:picChg>
      </pc:sldChg>
      <pc:sldChg chg="addSp delSp modSp del mod">
        <pc:chgData name="Maanasa Dharini" userId="cc476e982319ba06" providerId="LiveId" clId="{D0EACCEE-35E5-41EE-B809-233662FE207B}" dt="2023-03-07T19:52:13.655" v="6443" actId="47"/>
        <pc:sldMkLst>
          <pc:docMk/>
          <pc:sldMk cId="1823510618" sldId="285"/>
        </pc:sldMkLst>
        <pc:spChg chg="add mod">
          <ac:chgData name="Maanasa Dharini" userId="cc476e982319ba06" providerId="LiveId" clId="{D0EACCEE-35E5-41EE-B809-233662FE207B}" dt="2023-03-07T19:51:39.546" v="6442" actId="478"/>
          <ac:spMkLst>
            <pc:docMk/>
            <pc:sldMk cId="1823510618" sldId="285"/>
            <ac:spMk id="4" creationId="{BD04C626-7684-B838-FA37-CC4CFF6BBD4F}"/>
          </ac:spMkLst>
        </pc:spChg>
        <pc:picChg chg="del">
          <ac:chgData name="Maanasa Dharini" userId="cc476e982319ba06" providerId="LiveId" clId="{D0EACCEE-35E5-41EE-B809-233662FE207B}" dt="2023-03-07T19:51:39.546" v="6442" actId="478"/>
          <ac:picMkLst>
            <pc:docMk/>
            <pc:sldMk cId="1823510618" sldId="285"/>
            <ac:picMk id="5" creationId="{59F714D8-4D63-DAD2-A696-B5D9E6EA6AD8}"/>
          </ac:picMkLst>
        </pc:picChg>
      </pc:sldChg>
      <pc:sldChg chg="modSp del mod">
        <pc:chgData name="Maanasa Dharini" userId="cc476e982319ba06" providerId="LiveId" clId="{D0EACCEE-35E5-41EE-B809-233662FE207B}" dt="2023-03-07T19:56:34.600" v="6467" actId="47"/>
        <pc:sldMkLst>
          <pc:docMk/>
          <pc:sldMk cId="1034342143" sldId="286"/>
        </pc:sldMkLst>
        <pc:spChg chg="mod">
          <ac:chgData name="Maanasa Dharini" userId="cc476e982319ba06" providerId="LiveId" clId="{D0EACCEE-35E5-41EE-B809-233662FE207B}" dt="2023-03-07T19:52:33.067" v="6445" actId="14100"/>
          <ac:spMkLst>
            <pc:docMk/>
            <pc:sldMk cId="1034342143" sldId="286"/>
            <ac:spMk id="2" creationId="{666BBD22-9C7F-5E28-D446-D6CDF59AD057}"/>
          </ac:spMkLst>
        </pc:spChg>
      </pc:sldChg>
      <pc:sldChg chg="del">
        <pc:chgData name="Maanasa Dharini" userId="cc476e982319ba06" providerId="LiveId" clId="{D0EACCEE-35E5-41EE-B809-233662FE207B}" dt="2023-03-07T05:35:28.586" v="5055" actId="47"/>
        <pc:sldMkLst>
          <pc:docMk/>
          <pc:sldMk cId="1790287454" sldId="287"/>
        </pc:sldMkLst>
      </pc:sldChg>
      <pc:sldChg chg="addSp delSp modSp mod setBg">
        <pc:chgData name="Maanasa Dharini" userId="cc476e982319ba06" providerId="LiveId" clId="{D0EACCEE-35E5-41EE-B809-233662FE207B}" dt="2023-03-07T21:20:30.644" v="7592" actId="1076"/>
        <pc:sldMkLst>
          <pc:docMk/>
          <pc:sldMk cId="2363535210" sldId="288"/>
        </pc:sldMkLst>
        <pc:spChg chg="mod">
          <ac:chgData name="Maanasa Dharini" userId="cc476e982319ba06" providerId="LiveId" clId="{D0EACCEE-35E5-41EE-B809-233662FE207B}" dt="2023-03-07T21:20:20.031" v="7591" actId="14100"/>
          <ac:spMkLst>
            <pc:docMk/>
            <pc:sldMk cId="2363535210" sldId="288"/>
            <ac:spMk id="2" creationId="{8301CCE4-D16D-AAA9-F15E-E8BF5F36069A}"/>
          </ac:spMkLst>
        </pc:spChg>
        <pc:spChg chg="add del mod">
          <ac:chgData name="Maanasa Dharini" userId="cc476e982319ba06" providerId="LiveId" clId="{D0EACCEE-35E5-41EE-B809-233662FE207B}" dt="2023-03-07T21:10:20.862" v="7498" actId="478"/>
          <ac:spMkLst>
            <pc:docMk/>
            <pc:sldMk cId="2363535210" sldId="288"/>
            <ac:spMk id="4" creationId="{D3C1E961-331F-75A6-8F80-46AF76AF6DA2}"/>
          </ac:spMkLst>
        </pc:spChg>
        <pc:spChg chg="add">
          <ac:chgData name="Maanasa Dharini" userId="cc476e982319ba06" providerId="LiveId" clId="{D0EACCEE-35E5-41EE-B809-233662FE207B}" dt="2023-03-07T21:10:46.171" v="7501" actId="26606"/>
          <ac:spMkLst>
            <pc:docMk/>
            <pc:sldMk cId="2363535210" sldId="288"/>
            <ac:spMk id="11" creationId="{0BABF38A-8A0D-492E-BD20-6CF4D46B50BD}"/>
          </ac:spMkLst>
        </pc:spChg>
        <pc:spChg chg="add">
          <ac:chgData name="Maanasa Dharini" userId="cc476e982319ba06" providerId="LiveId" clId="{D0EACCEE-35E5-41EE-B809-233662FE207B}" dt="2023-03-07T21:10:46.171" v="7501" actId="26606"/>
          <ac:spMkLst>
            <pc:docMk/>
            <pc:sldMk cId="2363535210" sldId="288"/>
            <ac:spMk id="15" creationId="{DE61FBD7-E37C-4B38-BE44-A6D4978D7486}"/>
          </ac:spMkLst>
        </pc:spChg>
        <pc:spChg chg="add">
          <ac:chgData name="Maanasa Dharini" userId="cc476e982319ba06" providerId="LiveId" clId="{D0EACCEE-35E5-41EE-B809-233662FE207B}" dt="2023-03-07T21:10:46.171" v="7501" actId="26606"/>
          <ac:spMkLst>
            <pc:docMk/>
            <pc:sldMk cId="2363535210" sldId="288"/>
            <ac:spMk id="17" creationId="{392BFCFE-FD78-4EDF-BEFE-CC444DC5F307}"/>
          </ac:spMkLst>
        </pc:spChg>
        <pc:spChg chg="add">
          <ac:chgData name="Maanasa Dharini" userId="cc476e982319ba06" providerId="LiveId" clId="{D0EACCEE-35E5-41EE-B809-233662FE207B}" dt="2023-03-07T21:10:46.171" v="7501" actId="26606"/>
          <ac:spMkLst>
            <pc:docMk/>
            <pc:sldMk cId="2363535210" sldId="288"/>
            <ac:spMk id="23" creationId="{8B5FAB37-BB0D-41A8-A5C8-65ADE0F008A1}"/>
          </ac:spMkLst>
        </pc:spChg>
        <pc:grpChg chg="add">
          <ac:chgData name="Maanasa Dharini" userId="cc476e982319ba06" providerId="LiveId" clId="{D0EACCEE-35E5-41EE-B809-233662FE207B}" dt="2023-03-07T21:10:46.171" v="7501" actId="26606"/>
          <ac:grpSpMkLst>
            <pc:docMk/>
            <pc:sldMk cId="2363535210" sldId="288"/>
            <ac:grpSpMk id="19" creationId="{D7102190-C0A1-4788-99F6-6A2F54444324}"/>
          </ac:grpSpMkLst>
        </pc:grpChg>
        <pc:picChg chg="del">
          <ac:chgData name="Maanasa Dharini" userId="cc476e982319ba06" providerId="LiveId" clId="{D0EACCEE-35E5-41EE-B809-233662FE207B}" dt="2023-03-07T21:10:12.623" v="7497" actId="478"/>
          <ac:picMkLst>
            <pc:docMk/>
            <pc:sldMk cId="2363535210" sldId="288"/>
            <ac:picMk id="5" creationId="{47D352C4-2EE1-8065-05E6-161BBA1C47D9}"/>
          </ac:picMkLst>
        </pc:picChg>
        <pc:picChg chg="add mod">
          <ac:chgData name="Maanasa Dharini" userId="cc476e982319ba06" providerId="LiveId" clId="{D0EACCEE-35E5-41EE-B809-233662FE207B}" dt="2023-03-07T21:20:30.644" v="7592" actId="1076"/>
          <ac:picMkLst>
            <pc:docMk/>
            <pc:sldMk cId="2363535210" sldId="288"/>
            <ac:picMk id="6" creationId="{574B2B5C-4CA2-7B68-B04B-9A9D5FB8EC73}"/>
          </ac:picMkLst>
        </pc:picChg>
        <pc:picChg chg="del">
          <ac:chgData name="Maanasa Dharini" userId="cc476e982319ba06" providerId="LiveId" clId="{D0EACCEE-35E5-41EE-B809-233662FE207B}" dt="2023-03-07T21:10:22.799" v="7499" actId="478"/>
          <ac:picMkLst>
            <pc:docMk/>
            <pc:sldMk cId="2363535210" sldId="288"/>
            <ac:picMk id="7" creationId="{FCFA7ED6-9334-FBC0-106D-BF14E0EEC7B8}"/>
          </ac:picMkLst>
        </pc:picChg>
        <pc:picChg chg="add">
          <ac:chgData name="Maanasa Dharini" userId="cc476e982319ba06" providerId="LiveId" clId="{D0EACCEE-35E5-41EE-B809-233662FE207B}" dt="2023-03-07T21:10:46.171" v="7501" actId="26606"/>
          <ac:picMkLst>
            <pc:docMk/>
            <pc:sldMk cId="2363535210" sldId="288"/>
            <ac:picMk id="13" creationId="{BC526B7A-4801-4FD1-95C8-03AF22629E87}"/>
          </ac:picMkLst>
        </pc:picChg>
      </pc:sldChg>
      <pc:sldChg chg="del">
        <pc:chgData name="Maanasa Dharini" userId="cc476e982319ba06" providerId="LiveId" clId="{D0EACCEE-35E5-41EE-B809-233662FE207B}" dt="2023-03-07T21:19:28.990" v="7585" actId="47"/>
        <pc:sldMkLst>
          <pc:docMk/>
          <pc:sldMk cId="2396921143" sldId="289"/>
        </pc:sldMkLst>
      </pc:sldChg>
      <pc:sldChg chg="del">
        <pc:chgData name="Maanasa Dharini" userId="cc476e982319ba06" providerId="LiveId" clId="{D0EACCEE-35E5-41EE-B809-233662FE207B}" dt="2023-03-07T21:22:53.472" v="7614" actId="47"/>
        <pc:sldMkLst>
          <pc:docMk/>
          <pc:sldMk cId="925441523" sldId="291"/>
        </pc:sldMkLst>
      </pc:sldChg>
      <pc:sldChg chg="del">
        <pc:chgData name="Maanasa Dharini" userId="cc476e982319ba06" providerId="LiveId" clId="{D0EACCEE-35E5-41EE-B809-233662FE207B}" dt="2023-03-05T22:57:25.779" v="4298" actId="47"/>
        <pc:sldMkLst>
          <pc:docMk/>
          <pc:sldMk cId="388178058" sldId="292"/>
        </pc:sldMkLst>
      </pc:sldChg>
      <pc:sldChg chg="addSp delSp del mod">
        <pc:chgData name="Maanasa Dharini" userId="cc476e982319ba06" providerId="LiveId" clId="{D0EACCEE-35E5-41EE-B809-233662FE207B}" dt="2023-03-07T07:55:57.667" v="5561" actId="47"/>
        <pc:sldMkLst>
          <pc:docMk/>
          <pc:sldMk cId="2215780537" sldId="293"/>
        </pc:sldMkLst>
        <pc:picChg chg="add del">
          <ac:chgData name="Maanasa Dharini" userId="cc476e982319ba06" providerId="LiveId" clId="{D0EACCEE-35E5-41EE-B809-233662FE207B}" dt="2023-03-07T07:54:43.464" v="5545" actId="22"/>
          <ac:picMkLst>
            <pc:docMk/>
            <pc:sldMk cId="2215780537" sldId="293"/>
            <ac:picMk id="5" creationId="{2FDB013E-E119-D4B0-3A28-EBFA92E91CC4}"/>
          </ac:picMkLst>
        </pc:picChg>
      </pc:sldChg>
      <pc:sldChg chg="addSp delSp modSp del mod setBg">
        <pc:chgData name="Maanasa Dharini" userId="cc476e982319ba06" providerId="LiveId" clId="{D0EACCEE-35E5-41EE-B809-233662FE207B}" dt="2023-03-07T03:00:34.391" v="4785" actId="47"/>
        <pc:sldMkLst>
          <pc:docMk/>
          <pc:sldMk cId="1881756492" sldId="294"/>
        </pc:sldMkLst>
        <pc:spChg chg="mod">
          <ac:chgData name="Maanasa Dharini" userId="cc476e982319ba06" providerId="LiveId" clId="{D0EACCEE-35E5-41EE-B809-233662FE207B}" dt="2023-03-06T01:07:02.202" v="4389" actId="1076"/>
          <ac:spMkLst>
            <pc:docMk/>
            <pc:sldMk cId="1881756492" sldId="294"/>
            <ac:spMk id="2" creationId="{1EF92442-80DF-CB60-8C22-37ECFE83ABEA}"/>
          </ac:spMkLst>
        </pc:spChg>
        <pc:spChg chg="add del mod">
          <ac:chgData name="Maanasa Dharini" userId="cc476e982319ba06" providerId="LiveId" clId="{D0EACCEE-35E5-41EE-B809-233662FE207B}" dt="2023-03-06T01:06:34.841" v="4381" actId="26606"/>
          <ac:spMkLst>
            <pc:docMk/>
            <pc:sldMk cId="1881756492" sldId="294"/>
            <ac:spMk id="5" creationId="{6388200F-920B-8B1D-6659-E1DED3356CAC}"/>
          </ac:spMkLst>
        </pc:spChg>
        <pc:spChg chg="add mod">
          <ac:chgData name="Maanasa Dharini" userId="cc476e982319ba06" providerId="LiveId" clId="{D0EACCEE-35E5-41EE-B809-233662FE207B}" dt="2023-03-06T02:10:03.364" v="4660" actId="478"/>
          <ac:spMkLst>
            <pc:docMk/>
            <pc:sldMk cId="1881756492" sldId="294"/>
            <ac:spMk id="8" creationId="{D30E04DE-51C0-134F-5904-DD4AA43DCF84}"/>
          </ac:spMkLst>
        </pc:spChg>
        <pc:spChg chg="add del">
          <ac:chgData name="Maanasa Dharini" userId="cc476e982319ba06" providerId="LiveId" clId="{D0EACCEE-35E5-41EE-B809-233662FE207B}" dt="2023-03-06T01:06:28.177" v="4378" actId="26606"/>
          <ac:spMkLst>
            <pc:docMk/>
            <pc:sldMk cId="1881756492" sldId="294"/>
            <ac:spMk id="11" creationId="{0BABF38A-8A0D-492E-BD20-6CF4D46B50BD}"/>
          </ac:spMkLst>
        </pc:spChg>
        <pc:spChg chg="add del">
          <ac:chgData name="Maanasa Dharini" userId="cc476e982319ba06" providerId="LiveId" clId="{D0EACCEE-35E5-41EE-B809-233662FE207B}" dt="2023-03-06T01:06:28.177" v="4378" actId="26606"/>
          <ac:spMkLst>
            <pc:docMk/>
            <pc:sldMk cId="1881756492" sldId="294"/>
            <ac:spMk id="15" creationId="{310E06F9-9F12-4D1B-92C0-4B30818D093E}"/>
          </ac:spMkLst>
        </pc:spChg>
        <pc:spChg chg="add del">
          <ac:chgData name="Maanasa Dharini" userId="cc476e982319ba06" providerId="LiveId" clId="{D0EACCEE-35E5-41EE-B809-233662FE207B}" dt="2023-03-06T01:06:28.177" v="4378" actId="26606"/>
          <ac:spMkLst>
            <pc:docMk/>
            <pc:sldMk cId="1881756492" sldId="294"/>
            <ac:spMk id="17" creationId="{7DA29CF3-8B8B-4DDF-A19B-72E0059DD5DC}"/>
          </ac:spMkLst>
        </pc:spChg>
        <pc:spChg chg="add del">
          <ac:chgData name="Maanasa Dharini" userId="cc476e982319ba06" providerId="LiveId" clId="{D0EACCEE-35E5-41EE-B809-233662FE207B}" dt="2023-03-06T01:06:34.832" v="4380" actId="26606"/>
          <ac:spMkLst>
            <pc:docMk/>
            <pc:sldMk cId="1881756492" sldId="294"/>
            <ac:spMk id="23" creationId="{0BABF38A-8A0D-492E-BD20-6CF4D46B50BD}"/>
          </ac:spMkLst>
        </pc:spChg>
        <pc:spChg chg="add del">
          <ac:chgData name="Maanasa Dharini" userId="cc476e982319ba06" providerId="LiveId" clId="{D0EACCEE-35E5-41EE-B809-233662FE207B}" dt="2023-03-06T01:06:34.832" v="4380" actId="26606"/>
          <ac:spMkLst>
            <pc:docMk/>
            <pc:sldMk cId="1881756492" sldId="294"/>
            <ac:spMk id="25" creationId="{297F7562-DBE2-4729-835D-1486BBB4373A}"/>
          </ac:spMkLst>
        </pc:spChg>
        <pc:spChg chg="add del">
          <ac:chgData name="Maanasa Dharini" userId="cc476e982319ba06" providerId="LiveId" clId="{D0EACCEE-35E5-41EE-B809-233662FE207B}" dt="2023-03-06T01:06:34.832" v="4380" actId="26606"/>
          <ac:spMkLst>
            <pc:docMk/>
            <pc:sldMk cId="1881756492" sldId="294"/>
            <ac:spMk id="26" creationId="{DCE0245F-7D4D-413E-940B-1D9D9A171161}"/>
          </ac:spMkLst>
        </pc:spChg>
        <pc:spChg chg="add">
          <ac:chgData name="Maanasa Dharini" userId="cc476e982319ba06" providerId="LiveId" clId="{D0EACCEE-35E5-41EE-B809-233662FE207B}" dt="2023-03-06T01:06:34.841" v="4381" actId="26606"/>
          <ac:spMkLst>
            <pc:docMk/>
            <pc:sldMk cId="1881756492" sldId="294"/>
            <ac:spMk id="29" creationId="{0BABF38A-8A0D-492E-BD20-6CF4D46B50BD}"/>
          </ac:spMkLst>
        </pc:spChg>
        <pc:spChg chg="add">
          <ac:chgData name="Maanasa Dharini" userId="cc476e982319ba06" providerId="LiveId" clId="{D0EACCEE-35E5-41EE-B809-233662FE207B}" dt="2023-03-06T01:06:34.841" v="4381" actId="26606"/>
          <ac:spMkLst>
            <pc:docMk/>
            <pc:sldMk cId="1881756492" sldId="294"/>
            <ac:spMk id="31" creationId="{310E06F9-9F12-4D1B-92C0-4B30818D093E}"/>
          </ac:spMkLst>
        </pc:spChg>
        <pc:spChg chg="add">
          <ac:chgData name="Maanasa Dharini" userId="cc476e982319ba06" providerId="LiveId" clId="{D0EACCEE-35E5-41EE-B809-233662FE207B}" dt="2023-03-06T01:06:34.841" v="4381" actId="26606"/>
          <ac:spMkLst>
            <pc:docMk/>
            <pc:sldMk cId="1881756492" sldId="294"/>
            <ac:spMk id="32" creationId="{7DA29CF3-8B8B-4DDF-A19B-72E0059DD5DC}"/>
          </ac:spMkLst>
        </pc:spChg>
        <pc:grpChg chg="add del">
          <ac:chgData name="Maanasa Dharini" userId="cc476e982319ba06" providerId="LiveId" clId="{D0EACCEE-35E5-41EE-B809-233662FE207B}" dt="2023-03-06T01:06:28.177" v="4378" actId="26606"/>
          <ac:grpSpMkLst>
            <pc:docMk/>
            <pc:sldMk cId="1881756492" sldId="294"/>
            <ac:grpSpMk id="19" creationId="{7AFE7A50-2D5F-4DF3-B28D-A8F7E624D88C}"/>
          </ac:grpSpMkLst>
        </pc:grpChg>
        <pc:grpChg chg="add del">
          <ac:chgData name="Maanasa Dharini" userId="cc476e982319ba06" providerId="LiveId" clId="{D0EACCEE-35E5-41EE-B809-233662FE207B}" dt="2023-03-06T01:06:34.832" v="4380" actId="26606"/>
          <ac:grpSpMkLst>
            <pc:docMk/>
            <pc:sldMk cId="1881756492" sldId="294"/>
            <ac:grpSpMk id="27" creationId="{5BB11B77-16CE-4796-9677-F0ED67FCEC1B}"/>
          </ac:grpSpMkLst>
        </pc:grpChg>
        <pc:grpChg chg="add">
          <ac:chgData name="Maanasa Dharini" userId="cc476e982319ba06" providerId="LiveId" clId="{D0EACCEE-35E5-41EE-B809-233662FE207B}" dt="2023-03-06T01:06:34.841" v="4381" actId="26606"/>
          <ac:grpSpMkLst>
            <pc:docMk/>
            <pc:sldMk cId="1881756492" sldId="294"/>
            <ac:grpSpMk id="33" creationId="{7AFE7A50-2D5F-4DF3-B28D-A8F7E624D88C}"/>
          </ac:grpSpMkLst>
        </pc:grpChg>
        <pc:picChg chg="del">
          <ac:chgData name="Maanasa Dharini" userId="cc476e982319ba06" providerId="LiveId" clId="{D0EACCEE-35E5-41EE-B809-233662FE207B}" dt="2023-03-06T01:06:18.543" v="4375" actId="478"/>
          <ac:picMkLst>
            <pc:docMk/>
            <pc:sldMk cId="1881756492" sldId="294"/>
            <ac:picMk id="4" creationId="{965A789D-FA5C-5122-E27B-19BCC228E69F}"/>
          </ac:picMkLst>
        </pc:picChg>
        <pc:picChg chg="add del mod">
          <ac:chgData name="Maanasa Dharini" userId="cc476e982319ba06" providerId="LiveId" clId="{D0EACCEE-35E5-41EE-B809-233662FE207B}" dt="2023-03-06T02:10:03.364" v="4660" actId="478"/>
          <ac:picMkLst>
            <pc:docMk/>
            <pc:sldMk cId="1881756492" sldId="294"/>
            <ac:picMk id="6" creationId="{605AC983-9E3C-3FBC-805B-0F9516376250}"/>
          </ac:picMkLst>
        </pc:picChg>
        <pc:picChg chg="add del">
          <ac:chgData name="Maanasa Dharini" userId="cc476e982319ba06" providerId="LiveId" clId="{D0EACCEE-35E5-41EE-B809-233662FE207B}" dt="2023-03-06T01:06:28.177" v="4378" actId="26606"/>
          <ac:picMkLst>
            <pc:docMk/>
            <pc:sldMk cId="1881756492" sldId="294"/>
            <ac:picMk id="13" creationId="{BC526B7A-4801-4FD1-95C8-03AF22629E87}"/>
          </ac:picMkLst>
        </pc:picChg>
        <pc:picChg chg="add del">
          <ac:chgData name="Maanasa Dharini" userId="cc476e982319ba06" providerId="LiveId" clId="{D0EACCEE-35E5-41EE-B809-233662FE207B}" dt="2023-03-06T01:06:34.832" v="4380" actId="26606"/>
          <ac:picMkLst>
            <pc:docMk/>
            <pc:sldMk cId="1881756492" sldId="294"/>
            <ac:picMk id="24" creationId="{BC526B7A-4801-4FD1-95C8-03AF22629E87}"/>
          </ac:picMkLst>
        </pc:picChg>
        <pc:picChg chg="add">
          <ac:chgData name="Maanasa Dharini" userId="cc476e982319ba06" providerId="LiveId" clId="{D0EACCEE-35E5-41EE-B809-233662FE207B}" dt="2023-03-06T01:06:34.841" v="4381" actId="26606"/>
          <ac:picMkLst>
            <pc:docMk/>
            <pc:sldMk cId="1881756492" sldId="294"/>
            <ac:picMk id="30" creationId="{BC526B7A-4801-4FD1-95C8-03AF22629E87}"/>
          </ac:picMkLst>
        </pc:picChg>
      </pc:sldChg>
      <pc:sldChg chg="addSp delSp modSp mod">
        <pc:chgData name="Maanasa Dharini" userId="cc476e982319ba06" providerId="LiveId" clId="{D0EACCEE-35E5-41EE-B809-233662FE207B}" dt="2023-03-07T02:58:46.994" v="4783" actId="14100"/>
        <pc:sldMkLst>
          <pc:docMk/>
          <pc:sldMk cId="1463625547" sldId="296"/>
        </pc:sldMkLst>
        <pc:spChg chg="mod">
          <ac:chgData name="Maanasa Dharini" userId="cc476e982319ba06" providerId="LiveId" clId="{D0EACCEE-35E5-41EE-B809-233662FE207B}" dt="2023-03-07T02:58:35.567" v="4781" actId="1076"/>
          <ac:spMkLst>
            <pc:docMk/>
            <pc:sldMk cId="1463625547" sldId="296"/>
            <ac:spMk id="2" creationId="{1EF92442-80DF-CB60-8C22-37ECFE83ABEA}"/>
          </ac:spMkLst>
        </pc:spChg>
        <pc:spChg chg="add del mod">
          <ac:chgData name="Maanasa Dharini" userId="cc476e982319ba06" providerId="LiveId" clId="{D0EACCEE-35E5-41EE-B809-233662FE207B}" dt="2023-03-07T02:56:55.718" v="4758" actId="931"/>
          <ac:spMkLst>
            <pc:docMk/>
            <pc:sldMk cId="1463625547" sldId="296"/>
            <ac:spMk id="5" creationId="{F3AE945E-290C-3D03-BE07-5A5EE14E08B9}"/>
          </ac:spMkLst>
        </pc:spChg>
        <pc:spChg chg="add">
          <ac:chgData name="Maanasa Dharini" userId="cc476e982319ba06" providerId="LiveId" clId="{D0EACCEE-35E5-41EE-B809-233662FE207B}" dt="2023-03-07T02:56:58.727" v="4761" actId="26606"/>
          <ac:spMkLst>
            <pc:docMk/>
            <pc:sldMk cId="1463625547" sldId="296"/>
            <ac:spMk id="9" creationId="{0BABF38A-8A0D-492E-BD20-6CF4D46B50BD}"/>
          </ac:spMkLst>
        </pc:spChg>
        <pc:spChg chg="add">
          <ac:chgData name="Maanasa Dharini" userId="cc476e982319ba06" providerId="LiveId" clId="{D0EACCEE-35E5-41EE-B809-233662FE207B}" dt="2023-03-07T02:56:58.727" v="4761" actId="26606"/>
          <ac:spMkLst>
            <pc:docMk/>
            <pc:sldMk cId="1463625547" sldId="296"/>
            <ac:spMk id="13" creationId="{297F7562-DBE2-4729-835D-1486BBB4373A}"/>
          </ac:spMkLst>
        </pc:spChg>
        <pc:spChg chg="add">
          <ac:chgData name="Maanasa Dharini" userId="cc476e982319ba06" providerId="LiveId" clId="{D0EACCEE-35E5-41EE-B809-233662FE207B}" dt="2023-03-07T02:56:58.727" v="4761" actId="26606"/>
          <ac:spMkLst>
            <pc:docMk/>
            <pc:sldMk cId="1463625547" sldId="296"/>
            <ac:spMk id="18" creationId="{DCE0245F-7D4D-413E-940B-1D9D9A171161}"/>
          </ac:spMkLst>
        </pc:spChg>
        <pc:grpChg chg="add">
          <ac:chgData name="Maanasa Dharini" userId="cc476e982319ba06" providerId="LiveId" clId="{D0EACCEE-35E5-41EE-B809-233662FE207B}" dt="2023-03-07T02:56:58.727" v="4761" actId="26606"/>
          <ac:grpSpMkLst>
            <pc:docMk/>
            <pc:sldMk cId="1463625547" sldId="296"/>
            <ac:grpSpMk id="20" creationId="{5BB11B77-16CE-4796-9677-F0ED67FCEC1B}"/>
          </ac:grpSpMkLst>
        </pc:grpChg>
        <pc:picChg chg="del mod">
          <ac:chgData name="Maanasa Dharini" userId="cc476e982319ba06" providerId="LiveId" clId="{D0EACCEE-35E5-41EE-B809-233662FE207B}" dt="2023-03-07T02:56:25.543" v="4757" actId="478"/>
          <ac:picMkLst>
            <pc:docMk/>
            <pc:sldMk cId="1463625547" sldId="296"/>
            <ac:picMk id="4" creationId="{6A810784-28BF-E0A3-1A6E-75D8F2CBC8D6}"/>
          </ac:picMkLst>
        </pc:picChg>
        <pc:picChg chg="add mod">
          <ac:chgData name="Maanasa Dharini" userId="cc476e982319ba06" providerId="LiveId" clId="{D0EACCEE-35E5-41EE-B809-233662FE207B}" dt="2023-03-07T02:58:46.994" v="4783" actId="14100"/>
          <ac:picMkLst>
            <pc:docMk/>
            <pc:sldMk cId="1463625547" sldId="296"/>
            <ac:picMk id="7" creationId="{B6BEBA62-6188-1C0B-AA8E-B47DE56EAE4C}"/>
          </ac:picMkLst>
        </pc:picChg>
        <pc:picChg chg="add">
          <ac:chgData name="Maanasa Dharini" userId="cc476e982319ba06" providerId="LiveId" clId="{D0EACCEE-35E5-41EE-B809-233662FE207B}" dt="2023-03-07T02:56:58.727" v="4761" actId="26606"/>
          <ac:picMkLst>
            <pc:docMk/>
            <pc:sldMk cId="1463625547" sldId="296"/>
            <ac:picMk id="11" creationId="{BC526B7A-4801-4FD1-95C8-03AF22629E87}"/>
          </ac:picMkLst>
        </pc:picChg>
      </pc:sldChg>
      <pc:sldChg chg="del">
        <pc:chgData name="Maanasa Dharini" userId="cc476e982319ba06" providerId="LiveId" clId="{D0EACCEE-35E5-41EE-B809-233662FE207B}" dt="2023-03-06T20:03:44.997" v="4754" actId="47"/>
        <pc:sldMkLst>
          <pc:docMk/>
          <pc:sldMk cId="1909487370" sldId="297"/>
        </pc:sldMkLst>
      </pc:sldChg>
      <pc:sldChg chg="addSp delSp modSp mod">
        <pc:chgData name="Maanasa Dharini" userId="cc476e982319ba06" providerId="LiveId" clId="{D0EACCEE-35E5-41EE-B809-233662FE207B}" dt="2023-03-07T20:10:10.141" v="6523" actId="1076"/>
        <pc:sldMkLst>
          <pc:docMk/>
          <pc:sldMk cId="2035833078" sldId="298"/>
        </pc:sldMkLst>
        <pc:spChg chg="mod">
          <ac:chgData name="Maanasa Dharini" userId="cc476e982319ba06" providerId="LiveId" clId="{D0EACCEE-35E5-41EE-B809-233662FE207B}" dt="2023-03-07T20:10:10.141" v="6523" actId="1076"/>
          <ac:spMkLst>
            <pc:docMk/>
            <pc:sldMk cId="2035833078" sldId="298"/>
            <ac:spMk id="2" creationId="{1EF92442-80DF-CB60-8C22-37ECFE83ABEA}"/>
          </ac:spMkLst>
        </pc:spChg>
        <pc:spChg chg="add del mod">
          <ac:chgData name="Maanasa Dharini" userId="cc476e982319ba06" providerId="LiveId" clId="{D0EACCEE-35E5-41EE-B809-233662FE207B}" dt="2023-03-07T07:33:02.411" v="5535" actId="931"/>
          <ac:spMkLst>
            <pc:docMk/>
            <pc:sldMk cId="2035833078" sldId="298"/>
            <ac:spMk id="5" creationId="{E4E84638-C23E-52F0-5588-BCCE2D68C756}"/>
          </ac:spMkLst>
        </pc:spChg>
        <pc:picChg chg="del mod">
          <ac:chgData name="Maanasa Dharini" userId="cc476e982319ba06" providerId="LiveId" clId="{D0EACCEE-35E5-41EE-B809-233662FE207B}" dt="2023-03-07T07:32:53.146" v="5534" actId="478"/>
          <ac:picMkLst>
            <pc:docMk/>
            <pc:sldMk cId="2035833078" sldId="298"/>
            <ac:picMk id="4" creationId="{FEB9B61B-9F90-93FE-366F-62E4667C979A}"/>
          </ac:picMkLst>
        </pc:picChg>
        <pc:picChg chg="add mod">
          <ac:chgData name="Maanasa Dharini" userId="cc476e982319ba06" providerId="LiveId" clId="{D0EACCEE-35E5-41EE-B809-233662FE207B}" dt="2023-03-07T07:33:34.426" v="5543" actId="1076"/>
          <ac:picMkLst>
            <pc:docMk/>
            <pc:sldMk cId="2035833078" sldId="298"/>
            <ac:picMk id="7" creationId="{0F2C638D-421F-295D-BD64-9B81D1CA431D}"/>
          </ac:picMkLst>
        </pc:picChg>
      </pc:sldChg>
      <pc:sldChg chg="addSp delSp modSp del mod">
        <pc:chgData name="Maanasa Dharini" userId="cc476e982319ba06" providerId="LiveId" clId="{D0EACCEE-35E5-41EE-B809-233662FE207B}" dt="2023-03-07T03:46:27.960" v="4958" actId="47"/>
        <pc:sldMkLst>
          <pc:docMk/>
          <pc:sldMk cId="3580464317" sldId="308"/>
        </pc:sldMkLst>
        <pc:spChg chg="add del mod">
          <ac:chgData name="Maanasa Dharini" userId="cc476e982319ba06" providerId="LiveId" clId="{D0EACCEE-35E5-41EE-B809-233662FE207B}" dt="2023-03-07T03:06:48.766" v="4791" actId="478"/>
          <ac:spMkLst>
            <pc:docMk/>
            <pc:sldMk cId="3580464317" sldId="308"/>
            <ac:spMk id="4" creationId="{8751DB91-B0C0-70EB-2B44-16B9A6D8377C}"/>
          </ac:spMkLst>
        </pc:spChg>
        <pc:picChg chg="add del">
          <ac:chgData name="Maanasa Dharini" userId="cc476e982319ba06" providerId="LiveId" clId="{D0EACCEE-35E5-41EE-B809-233662FE207B}" dt="2023-03-07T03:06:48.766" v="4791" actId="478"/>
          <ac:picMkLst>
            <pc:docMk/>
            <pc:sldMk cId="3580464317" sldId="308"/>
            <ac:picMk id="5" creationId="{6BEA907F-B8CB-9DF7-2980-240D75ADAAEE}"/>
          </ac:picMkLst>
        </pc:picChg>
      </pc:sldChg>
      <pc:sldChg chg="del">
        <pc:chgData name="Maanasa Dharini" userId="cc476e982319ba06" providerId="LiveId" clId="{D0EACCEE-35E5-41EE-B809-233662FE207B}" dt="2023-03-07T03:46:28.638" v="4959" actId="47"/>
        <pc:sldMkLst>
          <pc:docMk/>
          <pc:sldMk cId="3073648836" sldId="309"/>
        </pc:sldMkLst>
      </pc:sldChg>
      <pc:sldChg chg="del">
        <pc:chgData name="Maanasa Dharini" userId="cc476e982319ba06" providerId="LiveId" clId="{D0EACCEE-35E5-41EE-B809-233662FE207B}" dt="2023-03-07T03:46:29.102" v="4960" actId="47"/>
        <pc:sldMkLst>
          <pc:docMk/>
          <pc:sldMk cId="4045212388" sldId="310"/>
        </pc:sldMkLst>
      </pc:sldChg>
      <pc:sldChg chg="del">
        <pc:chgData name="Maanasa Dharini" userId="cc476e982319ba06" providerId="LiveId" clId="{D0EACCEE-35E5-41EE-B809-233662FE207B}" dt="2023-03-07T03:46:29.726" v="4961" actId="47"/>
        <pc:sldMkLst>
          <pc:docMk/>
          <pc:sldMk cId="3463421661" sldId="311"/>
        </pc:sldMkLst>
      </pc:sldChg>
      <pc:sldChg chg="addSp delSp modSp del mod">
        <pc:chgData name="Maanasa Dharini" userId="cc476e982319ba06" providerId="LiveId" clId="{D0EACCEE-35E5-41EE-B809-233662FE207B}" dt="2023-03-07T20:24:20.401" v="6971" actId="47"/>
        <pc:sldMkLst>
          <pc:docMk/>
          <pc:sldMk cId="3121400193" sldId="312"/>
        </pc:sldMkLst>
        <pc:spChg chg="mod">
          <ac:chgData name="Maanasa Dharini" userId="cc476e982319ba06" providerId="LiveId" clId="{D0EACCEE-35E5-41EE-B809-233662FE207B}" dt="2023-03-07T20:12:09.327" v="6567" actId="20577"/>
          <ac:spMkLst>
            <pc:docMk/>
            <pc:sldMk cId="3121400193" sldId="312"/>
            <ac:spMk id="2" creationId="{734C9631-DB83-3AD7-505D-7FB2C8E34E8D}"/>
          </ac:spMkLst>
        </pc:spChg>
        <pc:spChg chg="add del mod">
          <ac:chgData name="Maanasa Dharini" userId="cc476e982319ba06" providerId="LiveId" clId="{D0EACCEE-35E5-41EE-B809-233662FE207B}" dt="2023-03-07T20:13:11.704" v="6632" actId="27636"/>
          <ac:spMkLst>
            <pc:docMk/>
            <pc:sldMk cId="3121400193" sldId="312"/>
            <ac:spMk id="3" creationId="{84DFBB10-F887-3AF1-1450-3A182A1D3786}"/>
          </ac:spMkLst>
        </pc:spChg>
        <pc:spChg chg="mod">
          <ac:chgData name="Maanasa Dharini" userId="cc476e982319ba06" providerId="LiveId" clId="{D0EACCEE-35E5-41EE-B809-233662FE207B}" dt="2023-03-07T20:13:11.704" v="6631" actId="27636"/>
          <ac:spMkLst>
            <pc:docMk/>
            <pc:sldMk cId="3121400193" sldId="312"/>
            <ac:spMk id="4" creationId="{B674CAFC-02AA-0CE0-B662-667FFAE0D45F}"/>
          </ac:spMkLst>
        </pc:spChg>
        <pc:graphicFrameChg chg="add del">
          <ac:chgData name="Maanasa Dharini" userId="cc476e982319ba06" providerId="LiveId" clId="{D0EACCEE-35E5-41EE-B809-233662FE207B}" dt="2023-03-07T17:58:34.162" v="5734" actId="26606"/>
          <ac:graphicFrameMkLst>
            <pc:docMk/>
            <pc:sldMk cId="3121400193" sldId="312"/>
            <ac:graphicFrameMk id="6" creationId="{730E7249-7676-A3D7-B0CE-50570BCA8FC9}"/>
          </ac:graphicFrameMkLst>
        </pc:graphicFrameChg>
        <pc:graphicFrameChg chg="add del">
          <ac:chgData name="Maanasa Dharini" userId="cc476e982319ba06" providerId="LiveId" clId="{D0EACCEE-35E5-41EE-B809-233662FE207B}" dt="2023-03-07T17:58:50.873" v="5738" actId="26606"/>
          <ac:graphicFrameMkLst>
            <pc:docMk/>
            <pc:sldMk cId="3121400193" sldId="312"/>
            <ac:graphicFrameMk id="7" creationId="{7942AA64-EF60-5630-E960-10A8A03EA747}"/>
          </ac:graphicFrameMkLst>
        </pc:graphicFrameChg>
        <pc:graphicFrameChg chg="add del">
          <ac:chgData name="Maanasa Dharini" userId="cc476e982319ba06" providerId="LiveId" clId="{D0EACCEE-35E5-41EE-B809-233662FE207B}" dt="2023-03-07T17:58:44.665" v="5736" actId="26606"/>
          <ac:graphicFrameMkLst>
            <pc:docMk/>
            <pc:sldMk cId="3121400193" sldId="312"/>
            <ac:graphicFrameMk id="8" creationId="{CA082C80-1A16-CC10-21F1-B4F236347368}"/>
          </ac:graphicFrameMkLst>
        </pc:graphicFrameChg>
        <pc:graphicFrameChg chg="add del">
          <ac:chgData name="Maanasa Dharini" userId="cc476e982319ba06" providerId="LiveId" clId="{D0EACCEE-35E5-41EE-B809-233662FE207B}" dt="2023-03-07T17:58:52.919" v="5740" actId="26606"/>
          <ac:graphicFrameMkLst>
            <pc:docMk/>
            <pc:sldMk cId="3121400193" sldId="312"/>
            <ac:graphicFrameMk id="9" creationId="{384268FF-C96F-74C0-9302-150AD58E7439}"/>
          </ac:graphicFrameMkLst>
        </pc:graphicFrameChg>
        <pc:graphicFrameChg chg="add del">
          <ac:chgData name="Maanasa Dharini" userId="cc476e982319ba06" providerId="LiveId" clId="{D0EACCEE-35E5-41EE-B809-233662FE207B}" dt="2023-03-07T17:59:16.611" v="5743" actId="26606"/>
          <ac:graphicFrameMkLst>
            <pc:docMk/>
            <pc:sldMk cId="3121400193" sldId="312"/>
            <ac:graphicFrameMk id="11" creationId="{64304103-863C-CC75-E10B-437020F3233E}"/>
          </ac:graphicFrameMkLst>
        </pc:graphicFrameChg>
      </pc:sldChg>
      <pc:sldChg chg="del">
        <pc:chgData name="Maanasa Dharini" userId="cc476e982319ba06" providerId="LiveId" clId="{D0EACCEE-35E5-41EE-B809-233662FE207B}" dt="2023-03-07T04:53:55.833" v="4975" actId="47"/>
        <pc:sldMkLst>
          <pc:docMk/>
          <pc:sldMk cId="2723958351" sldId="313"/>
        </pc:sldMkLst>
      </pc:sldChg>
      <pc:sldChg chg="del">
        <pc:chgData name="Maanasa Dharini" userId="cc476e982319ba06" providerId="LiveId" clId="{D0EACCEE-35E5-41EE-B809-233662FE207B}" dt="2023-03-07T20:55:31.118" v="7091" actId="47"/>
        <pc:sldMkLst>
          <pc:docMk/>
          <pc:sldMk cId="4293072381" sldId="314"/>
        </pc:sldMkLst>
      </pc:sldChg>
      <pc:sldChg chg="add del">
        <pc:chgData name="Maanasa Dharini" userId="cc476e982319ba06" providerId="LiveId" clId="{D0EACCEE-35E5-41EE-B809-233662FE207B}" dt="2023-03-07T21:02:09.834" v="7362" actId="47"/>
        <pc:sldMkLst>
          <pc:docMk/>
          <pc:sldMk cId="870680203" sldId="315"/>
        </pc:sldMkLst>
      </pc:sldChg>
      <pc:sldChg chg="del">
        <pc:chgData name="Maanasa Dharini" userId="cc476e982319ba06" providerId="LiveId" clId="{D0EACCEE-35E5-41EE-B809-233662FE207B}" dt="2023-03-07T19:17:37.964" v="6236" actId="47"/>
        <pc:sldMkLst>
          <pc:docMk/>
          <pc:sldMk cId="692900526" sldId="316"/>
        </pc:sldMkLst>
      </pc:sldChg>
      <pc:sldChg chg="delSp modSp del mod delAnim modAnim">
        <pc:chgData name="Maanasa Dharini" userId="cc476e982319ba06" providerId="LiveId" clId="{D0EACCEE-35E5-41EE-B809-233662FE207B}" dt="2023-03-07T21:32:28.865" v="7705" actId="47"/>
        <pc:sldMkLst>
          <pc:docMk/>
          <pc:sldMk cId="196155320" sldId="317"/>
        </pc:sldMkLst>
        <pc:spChg chg="mod">
          <ac:chgData name="Maanasa Dharini" userId="cc476e982319ba06" providerId="LiveId" clId="{D0EACCEE-35E5-41EE-B809-233662FE207B}" dt="2023-03-07T19:48:37.851" v="6413" actId="20577"/>
          <ac:spMkLst>
            <pc:docMk/>
            <pc:sldMk cId="196155320" sldId="317"/>
            <ac:spMk id="6" creationId="{D94D72AA-9445-3F3C-7148-10966348C22A}"/>
          </ac:spMkLst>
        </pc:spChg>
        <pc:spChg chg="del mod">
          <ac:chgData name="Maanasa Dharini" userId="cc476e982319ba06" providerId="LiveId" clId="{D0EACCEE-35E5-41EE-B809-233662FE207B}" dt="2023-03-07T19:48:56.029" v="6419"/>
          <ac:spMkLst>
            <pc:docMk/>
            <pc:sldMk cId="196155320" sldId="317"/>
            <ac:spMk id="8" creationId="{21399A68-B678-6AF2-73DB-75467936C214}"/>
          </ac:spMkLst>
        </pc:spChg>
        <pc:spChg chg="del mod">
          <ac:chgData name="Maanasa Dharini" userId="cc476e982319ba06" providerId="LiveId" clId="{D0EACCEE-35E5-41EE-B809-233662FE207B}" dt="2023-03-07T19:48:56.029" v="6421"/>
          <ac:spMkLst>
            <pc:docMk/>
            <pc:sldMk cId="196155320" sldId="317"/>
            <ac:spMk id="9" creationId="{D22BE6F2-03A8-802C-D928-9ACADB86A7FD}"/>
          </ac:spMkLst>
        </pc:spChg>
        <pc:spChg chg="del mod">
          <ac:chgData name="Maanasa Dharini" userId="cc476e982319ba06" providerId="LiveId" clId="{D0EACCEE-35E5-41EE-B809-233662FE207B}" dt="2023-03-07T19:48:56.029" v="6423"/>
          <ac:spMkLst>
            <pc:docMk/>
            <pc:sldMk cId="196155320" sldId="317"/>
            <ac:spMk id="12" creationId="{594D3B18-5BCC-3251-28A7-C1A14C24B418}"/>
          </ac:spMkLst>
        </pc:spChg>
      </pc:sldChg>
      <pc:sldChg chg="addSp delSp modSp mod">
        <pc:chgData name="Maanasa Dharini" userId="cc476e982319ba06" providerId="LiveId" clId="{D0EACCEE-35E5-41EE-B809-233662FE207B}" dt="2023-03-07T21:32:08.618" v="7701" actId="1076"/>
        <pc:sldMkLst>
          <pc:docMk/>
          <pc:sldMk cId="1332716332" sldId="318"/>
        </pc:sldMkLst>
        <pc:spChg chg="mod">
          <ac:chgData name="Maanasa Dharini" userId="cc476e982319ba06" providerId="LiveId" clId="{D0EACCEE-35E5-41EE-B809-233662FE207B}" dt="2023-03-07T21:32:04.486" v="7700" actId="1076"/>
          <ac:spMkLst>
            <pc:docMk/>
            <pc:sldMk cId="1332716332" sldId="318"/>
            <ac:spMk id="2" creationId="{AC5FA23E-87EC-8D18-9D69-867708A66337}"/>
          </ac:spMkLst>
        </pc:spChg>
        <pc:spChg chg="add mod">
          <ac:chgData name="Maanasa Dharini" userId="cc476e982319ba06" providerId="LiveId" clId="{D0EACCEE-35E5-41EE-B809-233662FE207B}" dt="2023-03-07T21:28:38.949" v="7661" actId="1076"/>
          <ac:spMkLst>
            <pc:docMk/>
            <pc:sldMk cId="1332716332" sldId="318"/>
            <ac:spMk id="3" creationId="{3A42C264-0138-D126-BAC0-6B6FDC6D6A2D}"/>
          </ac:spMkLst>
        </pc:spChg>
        <pc:spChg chg="add mod">
          <ac:chgData name="Maanasa Dharini" userId="cc476e982319ba06" providerId="LiveId" clId="{D0EACCEE-35E5-41EE-B809-233662FE207B}" dt="2023-03-07T21:32:08.618" v="7701" actId="1076"/>
          <ac:spMkLst>
            <pc:docMk/>
            <pc:sldMk cId="1332716332" sldId="318"/>
            <ac:spMk id="5" creationId="{5E45EF05-70AC-2CB0-62F8-B7EB92949208}"/>
          </ac:spMkLst>
        </pc:spChg>
        <pc:spChg chg="del">
          <ac:chgData name="Maanasa Dharini" userId="cc476e982319ba06" providerId="LiveId" clId="{D0EACCEE-35E5-41EE-B809-233662FE207B}" dt="2023-03-07T21:23:15.510" v="7625" actId="26606"/>
          <ac:spMkLst>
            <pc:docMk/>
            <pc:sldMk cId="1332716332" sldId="318"/>
            <ac:spMk id="34" creationId="{0BABF38A-8A0D-492E-BD20-6CF4D46B50BD}"/>
          </ac:spMkLst>
        </pc:spChg>
        <pc:spChg chg="del">
          <ac:chgData name="Maanasa Dharini" userId="cc476e982319ba06" providerId="LiveId" clId="{D0EACCEE-35E5-41EE-B809-233662FE207B}" dt="2023-03-07T21:23:15.510" v="7625" actId="26606"/>
          <ac:spMkLst>
            <pc:docMk/>
            <pc:sldMk cId="1332716332" sldId="318"/>
            <ac:spMk id="38" creationId="{310E06F9-9F12-4D1B-92C0-4B30818D093E}"/>
          </ac:spMkLst>
        </pc:spChg>
        <pc:spChg chg="del">
          <ac:chgData name="Maanasa Dharini" userId="cc476e982319ba06" providerId="LiveId" clId="{D0EACCEE-35E5-41EE-B809-233662FE207B}" dt="2023-03-07T21:23:15.510" v="7625" actId="26606"/>
          <ac:spMkLst>
            <pc:docMk/>
            <pc:sldMk cId="1332716332" sldId="318"/>
            <ac:spMk id="40" creationId="{7DA29CF3-8B8B-4DDF-A19B-72E0059DD5DC}"/>
          </ac:spMkLst>
        </pc:spChg>
        <pc:spChg chg="add">
          <ac:chgData name="Maanasa Dharini" userId="cc476e982319ba06" providerId="LiveId" clId="{D0EACCEE-35E5-41EE-B809-233662FE207B}" dt="2023-03-07T21:23:15.510" v="7625" actId="26606"/>
          <ac:spMkLst>
            <pc:docMk/>
            <pc:sldMk cId="1332716332" sldId="318"/>
            <ac:spMk id="51" creationId="{0BABF38A-8A0D-492E-BD20-6CF4D46B50BD}"/>
          </ac:spMkLst>
        </pc:spChg>
        <pc:spChg chg="add">
          <ac:chgData name="Maanasa Dharini" userId="cc476e982319ba06" providerId="LiveId" clId="{D0EACCEE-35E5-41EE-B809-233662FE207B}" dt="2023-03-07T21:23:15.510" v="7625" actId="26606"/>
          <ac:spMkLst>
            <pc:docMk/>
            <pc:sldMk cId="1332716332" sldId="318"/>
            <ac:spMk id="55" creationId="{DE61FBD7-E37C-4B38-BE44-A6D4978D7486}"/>
          </ac:spMkLst>
        </pc:spChg>
        <pc:spChg chg="add">
          <ac:chgData name="Maanasa Dharini" userId="cc476e982319ba06" providerId="LiveId" clId="{D0EACCEE-35E5-41EE-B809-233662FE207B}" dt="2023-03-07T21:23:15.510" v="7625" actId="26606"/>
          <ac:spMkLst>
            <pc:docMk/>
            <pc:sldMk cId="1332716332" sldId="318"/>
            <ac:spMk id="57" creationId="{392BFCFE-FD78-4EDF-BEFE-CC444DC5F307}"/>
          </ac:spMkLst>
        </pc:spChg>
        <pc:spChg chg="add">
          <ac:chgData name="Maanasa Dharini" userId="cc476e982319ba06" providerId="LiveId" clId="{D0EACCEE-35E5-41EE-B809-233662FE207B}" dt="2023-03-07T21:23:15.510" v="7625" actId="26606"/>
          <ac:spMkLst>
            <pc:docMk/>
            <pc:sldMk cId="1332716332" sldId="318"/>
            <ac:spMk id="63" creationId="{8B5FAB37-BB0D-41A8-A5C8-65ADE0F008A1}"/>
          </ac:spMkLst>
        </pc:spChg>
        <pc:grpChg chg="del">
          <ac:chgData name="Maanasa Dharini" userId="cc476e982319ba06" providerId="LiveId" clId="{D0EACCEE-35E5-41EE-B809-233662FE207B}" dt="2023-03-07T21:23:15.510" v="7625" actId="26606"/>
          <ac:grpSpMkLst>
            <pc:docMk/>
            <pc:sldMk cId="1332716332" sldId="318"/>
            <ac:grpSpMk id="42" creationId="{2C96D671-CB09-4A40-87DE-E5042068B0E0}"/>
          </ac:grpSpMkLst>
        </pc:grpChg>
        <pc:grpChg chg="add">
          <ac:chgData name="Maanasa Dharini" userId="cc476e982319ba06" providerId="LiveId" clId="{D0EACCEE-35E5-41EE-B809-233662FE207B}" dt="2023-03-07T21:23:15.510" v="7625" actId="26606"/>
          <ac:grpSpMkLst>
            <pc:docMk/>
            <pc:sldMk cId="1332716332" sldId="318"/>
            <ac:grpSpMk id="59" creationId="{D7102190-C0A1-4788-99F6-6A2F54444324}"/>
          </ac:grpSpMkLst>
        </pc:grpChg>
        <pc:picChg chg="add del mod">
          <ac:chgData name="Maanasa Dharini" userId="cc476e982319ba06" providerId="LiveId" clId="{D0EACCEE-35E5-41EE-B809-233662FE207B}" dt="2023-03-07T21:31:09.214" v="7688" actId="478"/>
          <ac:picMkLst>
            <pc:docMk/>
            <pc:sldMk cId="1332716332" sldId="318"/>
            <ac:picMk id="7" creationId="{8AED6D9E-F841-7C17-475B-6B54C4A58734}"/>
          </ac:picMkLst>
        </pc:picChg>
        <pc:picChg chg="del mod">
          <ac:chgData name="Maanasa Dharini" userId="cc476e982319ba06" providerId="LiveId" clId="{D0EACCEE-35E5-41EE-B809-233662FE207B}" dt="2023-03-07T21:23:05.246" v="7623" actId="478"/>
          <ac:picMkLst>
            <pc:docMk/>
            <pc:sldMk cId="1332716332" sldId="318"/>
            <ac:picMk id="8" creationId="{50D6D857-75A7-8E12-452B-37DB838EE6A9}"/>
          </ac:picMkLst>
        </pc:picChg>
        <pc:picChg chg="del">
          <ac:chgData name="Maanasa Dharini" userId="cc476e982319ba06" providerId="LiveId" clId="{D0EACCEE-35E5-41EE-B809-233662FE207B}" dt="2023-03-07T21:23:15.510" v="7625" actId="26606"/>
          <ac:picMkLst>
            <pc:docMk/>
            <pc:sldMk cId="1332716332" sldId="318"/>
            <ac:picMk id="36" creationId="{BC526B7A-4801-4FD1-95C8-03AF22629E87}"/>
          </ac:picMkLst>
        </pc:picChg>
        <pc:picChg chg="add mod">
          <ac:chgData name="Maanasa Dharini" userId="cc476e982319ba06" providerId="LiveId" clId="{D0EACCEE-35E5-41EE-B809-233662FE207B}" dt="2023-03-07T21:28:50.102" v="7664" actId="1076"/>
          <ac:picMkLst>
            <pc:docMk/>
            <pc:sldMk cId="1332716332" sldId="318"/>
            <ac:picMk id="48" creationId="{3EA02439-04D0-D70F-80C5-E7AD45BCEF0D}"/>
          </ac:picMkLst>
        </pc:picChg>
        <pc:picChg chg="add">
          <ac:chgData name="Maanasa Dharini" userId="cc476e982319ba06" providerId="LiveId" clId="{D0EACCEE-35E5-41EE-B809-233662FE207B}" dt="2023-03-07T21:23:15.510" v="7625" actId="26606"/>
          <ac:picMkLst>
            <pc:docMk/>
            <pc:sldMk cId="1332716332" sldId="318"/>
            <ac:picMk id="53" creationId="{BC526B7A-4801-4FD1-95C8-03AF22629E87}"/>
          </ac:picMkLst>
        </pc:picChg>
      </pc:sldChg>
      <pc:sldChg chg="addSp delSp modSp mod setBg">
        <pc:chgData name="Maanasa Dharini" userId="cc476e982319ba06" providerId="LiveId" clId="{D0EACCEE-35E5-41EE-B809-233662FE207B}" dt="2023-03-07T03:12:37.326" v="4825" actId="1076"/>
        <pc:sldMkLst>
          <pc:docMk/>
          <pc:sldMk cId="258198836" sldId="319"/>
        </pc:sldMkLst>
        <pc:spChg chg="add del mod ord">
          <ac:chgData name="Maanasa Dharini" userId="cc476e982319ba06" providerId="LiveId" clId="{D0EACCEE-35E5-41EE-B809-233662FE207B}" dt="2023-03-07T03:12:24.707" v="4820" actId="478"/>
          <ac:spMkLst>
            <pc:docMk/>
            <pc:sldMk cId="258198836" sldId="319"/>
            <ac:spMk id="2" creationId="{25DBEFF6-3221-825A-349E-0032D3871AF4}"/>
          </ac:spMkLst>
        </pc:spChg>
        <pc:spChg chg="add del mod">
          <ac:chgData name="Maanasa Dharini" userId="cc476e982319ba06" providerId="LiveId" clId="{D0EACCEE-35E5-41EE-B809-233662FE207B}" dt="2023-03-07T03:07:49.581" v="4792" actId="931"/>
          <ac:spMkLst>
            <pc:docMk/>
            <pc:sldMk cId="258198836" sldId="319"/>
            <ac:spMk id="5" creationId="{29DBB865-649A-983D-8793-83EB9342E8F0}"/>
          </ac:spMkLst>
        </pc:spChg>
        <pc:spChg chg="add del mod">
          <ac:chgData name="Maanasa Dharini" userId="cc476e982319ba06" providerId="LiveId" clId="{D0EACCEE-35E5-41EE-B809-233662FE207B}" dt="2023-03-06T01:43:20.709" v="4644" actId="478"/>
          <ac:spMkLst>
            <pc:docMk/>
            <pc:sldMk cId="258198836" sldId="319"/>
            <ac:spMk id="6" creationId="{5751AD52-AC9F-EA64-A7B4-C0D4FB242D5A}"/>
          </ac:spMkLst>
        </pc:spChg>
        <pc:spChg chg="add del">
          <ac:chgData name="Maanasa Dharini" userId="cc476e982319ba06" providerId="LiveId" clId="{D0EACCEE-35E5-41EE-B809-233662FE207B}" dt="2023-03-07T03:08:12.916" v="4796" actId="26606"/>
          <ac:spMkLst>
            <pc:docMk/>
            <pc:sldMk cId="258198836" sldId="319"/>
            <ac:spMk id="7" creationId="{82703AF5-C2FF-A0B7-5326-BEEE0A4A3128}"/>
          </ac:spMkLst>
        </pc:spChg>
        <pc:spChg chg="add del mod">
          <ac:chgData name="Maanasa Dharini" userId="cc476e982319ba06" providerId="LiveId" clId="{D0EACCEE-35E5-41EE-B809-233662FE207B}" dt="2023-03-07T03:12:26.830" v="4822" actId="478"/>
          <ac:spMkLst>
            <pc:docMk/>
            <pc:sldMk cId="258198836" sldId="319"/>
            <ac:spMk id="8" creationId="{0A8E1A84-F6F9-67FB-6862-16E6EFB7B782}"/>
          </ac:spMkLst>
        </pc:spChg>
        <pc:spChg chg="add del mod">
          <ac:chgData name="Maanasa Dharini" userId="cc476e982319ba06" providerId="LiveId" clId="{D0EACCEE-35E5-41EE-B809-233662FE207B}" dt="2023-03-06T01:59:21.235" v="4649" actId="478"/>
          <ac:spMkLst>
            <pc:docMk/>
            <pc:sldMk cId="258198836" sldId="319"/>
            <ac:spMk id="8" creationId="{A74224BE-64AF-1791-223B-7936EBDD2499}"/>
          </ac:spMkLst>
        </pc:spChg>
        <pc:spChg chg="add del">
          <ac:chgData name="Maanasa Dharini" userId="cc476e982319ba06" providerId="LiveId" clId="{D0EACCEE-35E5-41EE-B809-233662FE207B}" dt="2023-03-07T03:08:19.556" v="4798" actId="26606"/>
          <ac:spMkLst>
            <pc:docMk/>
            <pc:sldMk cId="258198836" sldId="319"/>
            <ac:spMk id="9" creationId="{0BABF38A-8A0D-492E-BD20-6CF4D46B50BD}"/>
          </ac:spMkLst>
        </pc:spChg>
        <pc:spChg chg="add del">
          <ac:chgData name="Maanasa Dharini" userId="cc476e982319ba06" providerId="LiveId" clId="{D0EACCEE-35E5-41EE-B809-233662FE207B}" dt="2023-03-07T03:08:12.916" v="4796" actId="26606"/>
          <ac:spMkLst>
            <pc:docMk/>
            <pc:sldMk cId="258198836" sldId="319"/>
            <ac:spMk id="11" creationId="{8651CFA9-6065-4243-AC48-858E359780B1}"/>
          </ac:spMkLst>
        </pc:spChg>
        <pc:spChg chg="add del">
          <ac:chgData name="Maanasa Dharini" userId="cc476e982319ba06" providerId="LiveId" clId="{D0EACCEE-35E5-41EE-B809-233662FE207B}" dt="2023-03-07T03:08:12.916" v="4796" actId="26606"/>
          <ac:spMkLst>
            <pc:docMk/>
            <pc:sldMk cId="258198836" sldId="319"/>
            <ac:spMk id="13" creationId="{E8B2F707-EF35-4955-8439-F76145F3CD7E}"/>
          </ac:spMkLst>
        </pc:spChg>
        <pc:spChg chg="add del">
          <ac:chgData name="Maanasa Dharini" userId="cc476e982319ba06" providerId="LiveId" clId="{D0EACCEE-35E5-41EE-B809-233662FE207B}" dt="2023-03-07T03:08:12.916" v="4796" actId="26606"/>
          <ac:spMkLst>
            <pc:docMk/>
            <pc:sldMk cId="258198836" sldId="319"/>
            <ac:spMk id="15" creationId="{A905C581-3E86-4ADD-9EDD-5FA87B461238}"/>
          </ac:spMkLst>
        </pc:spChg>
        <pc:spChg chg="add del">
          <ac:chgData name="Maanasa Dharini" userId="cc476e982319ba06" providerId="LiveId" clId="{D0EACCEE-35E5-41EE-B809-233662FE207B}" dt="2023-03-07T03:08:19.556" v="4798" actId="26606"/>
          <ac:spMkLst>
            <pc:docMk/>
            <pc:sldMk cId="258198836" sldId="319"/>
            <ac:spMk id="21" creationId="{37FDDF72-DE39-4F99-A3C1-DD9D7815D7DB}"/>
          </ac:spMkLst>
        </pc:spChg>
        <pc:spChg chg="add del">
          <ac:chgData name="Maanasa Dharini" userId="cc476e982319ba06" providerId="LiveId" clId="{D0EACCEE-35E5-41EE-B809-233662FE207B}" dt="2023-03-07T03:08:19.556" v="4798" actId="26606"/>
          <ac:spMkLst>
            <pc:docMk/>
            <pc:sldMk cId="258198836" sldId="319"/>
            <ac:spMk id="22" creationId="{5E4ECE80-3AD1-450C-B62A-98788F193948}"/>
          </ac:spMkLst>
        </pc:spChg>
        <pc:spChg chg="add del">
          <ac:chgData name="Maanasa Dharini" userId="cc476e982319ba06" providerId="LiveId" clId="{D0EACCEE-35E5-41EE-B809-233662FE207B}" dt="2023-03-07T03:08:24.239" v="4800" actId="26606"/>
          <ac:spMkLst>
            <pc:docMk/>
            <pc:sldMk cId="258198836" sldId="319"/>
            <ac:spMk id="24" creationId="{0BABF38A-8A0D-492E-BD20-6CF4D46B50BD}"/>
          </ac:spMkLst>
        </pc:spChg>
        <pc:spChg chg="add del">
          <ac:chgData name="Maanasa Dharini" userId="cc476e982319ba06" providerId="LiveId" clId="{D0EACCEE-35E5-41EE-B809-233662FE207B}" dt="2023-03-07T03:08:24.239" v="4800" actId="26606"/>
          <ac:spMkLst>
            <pc:docMk/>
            <pc:sldMk cId="258198836" sldId="319"/>
            <ac:spMk id="26" creationId="{F1174801-1395-44C5-9B00-CCAC45C056E7}"/>
          </ac:spMkLst>
        </pc:spChg>
        <pc:spChg chg="add del">
          <ac:chgData name="Maanasa Dharini" userId="cc476e982319ba06" providerId="LiveId" clId="{D0EACCEE-35E5-41EE-B809-233662FE207B}" dt="2023-03-07T03:08:24.239" v="4800" actId="26606"/>
          <ac:spMkLst>
            <pc:docMk/>
            <pc:sldMk cId="258198836" sldId="319"/>
            <ac:spMk id="27" creationId="{8BADB362-9771-4A3C-B9E5-6777F34C5041}"/>
          </ac:spMkLst>
        </pc:spChg>
        <pc:spChg chg="add del">
          <ac:chgData name="Maanasa Dharini" userId="cc476e982319ba06" providerId="LiveId" clId="{D0EACCEE-35E5-41EE-B809-233662FE207B}" dt="2023-03-07T03:08:32.178" v="4802" actId="26606"/>
          <ac:spMkLst>
            <pc:docMk/>
            <pc:sldMk cId="258198836" sldId="319"/>
            <ac:spMk id="30" creationId="{0BABF38A-8A0D-492E-BD20-6CF4D46B50BD}"/>
          </ac:spMkLst>
        </pc:spChg>
        <pc:spChg chg="add del">
          <ac:chgData name="Maanasa Dharini" userId="cc476e982319ba06" providerId="LiveId" clId="{D0EACCEE-35E5-41EE-B809-233662FE207B}" dt="2023-03-07T03:08:32.178" v="4802" actId="26606"/>
          <ac:spMkLst>
            <pc:docMk/>
            <pc:sldMk cId="258198836" sldId="319"/>
            <ac:spMk id="32" creationId="{297F7562-DBE2-4729-835D-1486BBB4373A}"/>
          </ac:spMkLst>
        </pc:spChg>
        <pc:spChg chg="add del">
          <ac:chgData name="Maanasa Dharini" userId="cc476e982319ba06" providerId="LiveId" clId="{D0EACCEE-35E5-41EE-B809-233662FE207B}" dt="2023-03-07T03:08:32.178" v="4802" actId="26606"/>
          <ac:spMkLst>
            <pc:docMk/>
            <pc:sldMk cId="258198836" sldId="319"/>
            <ac:spMk id="33" creationId="{DCE0245F-7D4D-413E-940B-1D9D9A171161}"/>
          </ac:spMkLst>
        </pc:spChg>
        <pc:spChg chg="add del">
          <ac:chgData name="Maanasa Dharini" userId="cc476e982319ba06" providerId="LiveId" clId="{D0EACCEE-35E5-41EE-B809-233662FE207B}" dt="2023-03-07T03:09:23.327" v="4805" actId="26606"/>
          <ac:spMkLst>
            <pc:docMk/>
            <pc:sldMk cId="258198836" sldId="319"/>
            <ac:spMk id="36" creationId="{0BABF38A-8A0D-492E-BD20-6CF4D46B50BD}"/>
          </ac:spMkLst>
        </pc:spChg>
        <pc:spChg chg="add del">
          <ac:chgData name="Maanasa Dharini" userId="cc476e982319ba06" providerId="LiveId" clId="{D0EACCEE-35E5-41EE-B809-233662FE207B}" dt="2023-03-07T03:09:23.327" v="4805" actId="26606"/>
          <ac:spMkLst>
            <pc:docMk/>
            <pc:sldMk cId="258198836" sldId="319"/>
            <ac:spMk id="38" creationId="{E2748806-3AF5-4078-830A-C1F26BF1B200}"/>
          </ac:spMkLst>
        </pc:spChg>
        <pc:spChg chg="add del">
          <ac:chgData name="Maanasa Dharini" userId="cc476e982319ba06" providerId="LiveId" clId="{D0EACCEE-35E5-41EE-B809-233662FE207B}" dt="2023-03-07T03:09:23.327" v="4805" actId="26606"/>
          <ac:spMkLst>
            <pc:docMk/>
            <pc:sldMk cId="258198836" sldId="319"/>
            <ac:spMk id="39" creationId="{BF991FCB-5132-414C-B377-526F56121B69}"/>
          </ac:spMkLst>
        </pc:spChg>
        <pc:spChg chg="add del">
          <ac:chgData name="Maanasa Dharini" userId="cc476e982319ba06" providerId="LiveId" clId="{D0EACCEE-35E5-41EE-B809-233662FE207B}" dt="2023-03-07T03:09:23.327" v="4805" actId="26606"/>
          <ac:spMkLst>
            <pc:docMk/>
            <pc:sldMk cId="258198836" sldId="319"/>
            <ac:spMk id="40" creationId="{F23DAFF7-4C98-4E0E-8986-198D54B6C1F0}"/>
          </ac:spMkLst>
        </pc:spChg>
        <pc:spChg chg="add">
          <ac:chgData name="Maanasa Dharini" userId="cc476e982319ba06" providerId="LiveId" clId="{D0EACCEE-35E5-41EE-B809-233662FE207B}" dt="2023-03-07T03:09:23.327" v="4805" actId="26606"/>
          <ac:spMkLst>
            <pc:docMk/>
            <pc:sldMk cId="258198836" sldId="319"/>
            <ac:spMk id="45" creationId="{0BABF38A-8A0D-492E-BD20-6CF4D46B50BD}"/>
          </ac:spMkLst>
        </pc:spChg>
        <pc:spChg chg="add">
          <ac:chgData name="Maanasa Dharini" userId="cc476e982319ba06" providerId="LiveId" clId="{D0EACCEE-35E5-41EE-B809-233662FE207B}" dt="2023-03-07T03:09:23.327" v="4805" actId="26606"/>
          <ac:spMkLst>
            <pc:docMk/>
            <pc:sldMk cId="258198836" sldId="319"/>
            <ac:spMk id="49" creationId="{F1174801-1395-44C5-9B00-CCAC45C056E7}"/>
          </ac:spMkLst>
        </pc:spChg>
        <pc:spChg chg="add">
          <ac:chgData name="Maanasa Dharini" userId="cc476e982319ba06" providerId="LiveId" clId="{D0EACCEE-35E5-41EE-B809-233662FE207B}" dt="2023-03-07T03:09:23.327" v="4805" actId="26606"/>
          <ac:spMkLst>
            <pc:docMk/>
            <pc:sldMk cId="258198836" sldId="319"/>
            <ac:spMk id="51" creationId="{8BADB362-9771-4A3C-B9E5-6777F34C5041}"/>
          </ac:spMkLst>
        </pc:spChg>
        <pc:grpChg chg="add del">
          <ac:chgData name="Maanasa Dharini" userId="cc476e982319ba06" providerId="LiveId" clId="{D0EACCEE-35E5-41EE-B809-233662FE207B}" dt="2023-03-07T03:08:19.556" v="4798" actId="26606"/>
          <ac:grpSpMkLst>
            <pc:docMk/>
            <pc:sldMk cId="258198836" sldId="319"/>
            <ac:grpSpMk id="17" creationId="{B9632603-447F-4389-863D-9820DB9915A2}"/>
          </ac:grpSpMkLst>
        </pc:grpChg>
        <pc:grpChg chg="add del">
          <ac:chgData name="Maanasa Dharini" userId="cc476e982319ba06" providerId="LiveId" clId="{D0EACCEE-35E5-41EE-B809-233662FE207B}" dt="2023-03-07T03:08:24.239" v="4800" actId="26606"/>
          <ac:grpSpMkLst>
            <pc:docMk/>
            <pc:sldMk cId="258198836" sldId="319"/>
            <ac:grpSpMk id="28" creationId="{6C5D976F-50BF-4FEC-B797-AACEB2C35144}"/>
          </ac:grpSpMkLst>
        </pc:grpChg>
        <pc:grpChg chg="add del">
          <ac:chgData name="Maanasa Dharini" userId="cc476e982319ba06" providerId="LiveId" clId="{D0EACCEE-35E5-41EE-B809-233662FE207B}" dt="2023-03-07T03:08:32.178" v="4802" actId="26606"/>
          <ac:grpSpMkLst>
            <pc:docMk/>
            <pc:sldMk cId="258198836" sldId="319"/>
            <ac:grpSpMk id="34" creationId="{5BB11B77-16CE-4796-9677-F0ED67FCEC1B}"/>
          </ac:grpSpMkLst>
        </pc:grpChg>
        <pc:grpChg chg="add">
          <ac:chgData name="Maanasa Dharini" userId="cc476e982319ba06" providerId="LiveId" clId="{D0EACCEE-35E5-41EE-B809-233662FE207B}" dt="2023-03-07T03:09:23.327" v="4805" actId="26606"/>
          <ac:grpSpMkLst>
            <pc:docMk/>
            <pc:sldMk cId="258198836" sldId="319"/>
            <ac:grpSpMk id="53" creationId="{6C5D976F-50BF-4FEC-B797-AACEB2C35144}"/>
          </ac:grpSpMkLst>
        </pc:grpChg>
        <pc:picChg chg="add mod ord">
          <ac:chgData name="Maanasa Dharini" userId="cc476e982319ba06" providerId="LiveId" clId="{D0EACCEE-35E5-41EE-B809-233662FE207B}" dt="2023-03-07T03:12:37.326" v="4825" actId="1076"/>
          <ac:picMkLst>
            <pc:docMk/>
            <pc:sldMk cId="258198836" sldId="319"/>
            <ac:picMk id="4" creationId="{DB81B381-528F-D3C3-2166-DF147B107BA9}"/>
          </ac:picMkLst>
        </pc:picChg>
        <pc:picChg chg="del">
          <ac:chgData name="Maanasa Dharini" userId="cc476e982319ba06" providerId="LiveId" clId="{D0EACCEE-35E5-41EE-B809-233662FE207B}" dt="2023-03-06T01:43:14.416" v="4641" actId="478"/>
          <ac:picMkLst>
            <pc:docMk/>
            <pc:sldMk cId="258198836" sldId="319"/>
            <ac:picMk id="4" creationId="{FC7346C7-5212-7397-6AEF-D6CE5B51036C}"/>
          </ac:picMkLst>
        </pc:picChg>
        <pc:picChg chg="add del">
          <ac:chgData name="Maanasa Dharini" userId="cc476e982319ba06" providerId="LiveId" clId="{D0EACCEE-35E5-41EE-B809-233662FE207B}" dt="2023-03-07T03:08:19.556" v="4798" actId="26606"/>
          <ac:picMkLst>
            <pc:docMk/>
            <pc:sldMk cId="258198836" sldId="319"/>
            <ac:picMk id="20" creationId="{BC526B7A-4801-4FD1-95C8-03AF22629E87}"/>
          </ac:picMkLst>
        </pc:picChg>
        <pc:picChg chg="add del">
          <ac:chgData name="Maanasa Dharini" userId="cc476e982319ba06" providerId="LiveId" clId="{D0EACCEE-35E5-41EE-B809-233662FE207B}" dt="2023-03-07T03:08:24.239" v="4800" actId="26606"/>
          <ac:picMkLst>
            <pc:docMk/>
            <pc:sldMk cId="258198836" sldId="319"/>
            <ac:picMk id="25" creationId="{BC526B7A-4801-4FD1-95C8-03AF22629E87}"/>
          </ac:picMkLst>
        </pc:picChg>
        <pc:picChg chg="add del">
          <ac:chgData name="Maanasa Dharini" userId="cc476e982319ba06" providerId="LiveId" clId="{D0EACCEE-35E5-41EE-B809-233662FE207B}" dt="2023-03-07T03:08:32.178" v="4802" actId="26606"/>
          <ac:picMkLst>
            <pc:docMk/>
            <pc:sldMk cId="258198836" sldId="319"/>
            <ac:picMk id="31" creationId="{BC526B7A-4801-4FD1-95C8-03AF22629E87}"/>
          </ac:picMkLst>
        </pc:picChg>
        <pc:picChg chg="add del">
          <ac:chgData name="Maanasa Dharini" userId="cc476e982319ba06" providerId="LiveId" clId="{D0EACCEE-35E5-41EE-B809-233662FE207B}" dt="2023-03-07T03:09:23.327" v="4805" actId="26606"/>
          <ac:picMkLst>
            <pc:docMk/>
            <pc:sldMk cId="258198836" sldId="319"/>
            <ac:picMk id="37" creationId="{BC526B7A-4801-4FD1-95C8-03AF22629E87}"/>
          </ac:picMkLst>
        </pc:picChg>
        <pc:picChg chg="add">
          <ac:chgData name="Maanasa Dharini" userId="cc476e982319ba06" providerId="LiveId" clId="{D0EACCEE-35E5-41EE-B809-233662FE207B}" dt="2023-03-07T03:09:23.327" v="4805" actId="26606"/>
          <ac:picMkLst>
            <pc:docMk/>
            <pc:sldMk cId="258198836" sldId="319"/>
            <ac:picMk id="47" creationId="{BC526B7A-4801-4FD1-95C8-03AF22629E87}"/>
          </ac:picMkLst>
        </pc:picChg>
      </pc:sldChg>
      <pc:sldChg chg="addSp delSp modSp mod">
        <pc:chgData name="Maanasa Dharini" userId="cc476e982319ba06" providerId="LiveId" clId="{D0EACCEE-35E5-41EE-B809-233662FE207B}" dt="2023-03-07T21:15:12.501" v="7562" actId="26606"/>
        <pc:sldMkLst>
          <pc:docMk/>
          <pc:sldMk cId="1753421767" sldId="320"/>
        </pc:sldMkLst>
        <pc:spChg chg="mod">
          <ac:chgData name="Maanasa Dharini" userId="cc476e982319ba06" providerId="LiveId" clId="{D0EACCEE-35E5-41EE-B809-233662FE207B}" dt="2023-03-07T21:15:12.501" v="7562" actId="26606"/>
          <ac:spMkLst>
            <pc:docMk/>
            <pc:sldMk cId="1753421767" sldId="320"/>
            <ac:spMk id="2" creationId="{4786B036-C013-12EF-A20F-B85BB4C2323F}"/>
          </ac:spMkLst>
        </pc:spChg>
        <pc:spChg chg="add del mod">
          <ac:chgData name="Maanasa Dharini" userId="cc476e982319ba06" providerId="LiveId" clId="{D0EACCEE-35E5-41EE-B809-233662FE207B}" dt="2023-03-07T21:11:15.169" v="7509" actId="478"/>
          <ac:spMkLst>
            <pc:docMk/>
            <pc:sldMk cId="1753421767" sldId="320"/>
            <ac:spMk id="4" creationId="{B219540F-C227-4933-F1BB-959DA1851D95}"/>
          </ac:spMkLst>
        </pc:spChg>
        <pc:spChg chg="add del">
          <ac:chgData name="Maanasa Dharini" userId="cc476e982319ba06" providerId="LiveId" clId="{D0EACCEE-35E5-41EE-B809-233662FE207B}" dt="2023-03-07T21:11:39.392" v="7514" actId="26606"/>
          <ac:spMkLst>
            <pc:docMk/>
            <pc:sldMk cId="1753421767" sldId="320"/>
            <ac:spMk id="12" creationId="{0BABF38A-8A0D-492E-BD20-6CF4D46B50BD}"/>
          </ac:spMkLst>
        </pc:spChg>
        <pc:spChg chg="add del">
          <ac:chgData name="Maanasa Dharini" userId="cc476e982319ba06" providerId="LiveId" clId="{D0EACCEE-35E5-41EE-B809-233662FE207B}" dt="2023-03-07T21:11:39.392" v="7514" actId="26606"/>
          <ac:spMkLst>
            <pc:docMk/>
            <pc:sldMk cId="1753421767" sldId="320"/>
            <ac:spMk id="16" creationId="{F1174801-1395-44C5-9B00-CCAC45C056E7}"/>
          </ac:spMkLst>
        </pc:spChg>
        <pc:spChg chg="add del">
          <ac:chgData name="Maanasa Dharini" userId="cc476e982319ba06" providerId="LiveId" clId="{D0EACCEE-35E5-41EE-B809-233662FE207B}" dt="2023-03-07T21:11:39.392" v="7514" actId="26606"/>
          <ac:spMkLst>
            <pc:docMk/>
            <pc:sldMk cId="1753421767" sldId="320"/>
            <ac:spMk id="18" creationId="{8BADB362-9771-4A3C-B9E5-6777F34C5041}"/>
          </ac:spMkLst>
        </pc:spChg>
        <pc:spChg chg="add del">
          <ac:chgData name="Maanasa Dharini" userId="cc476e982319ba06" providerId="LiveId" clId="{D0EACCEE-35E5-41EE-B809-233662FE207B}" dt="2023-03-07T21:11:39.376" v="7513" actId="26606"/>
          <ac:spMkLst>
            <pc:docMk/>
            <pc:sldMk cId="1753421767" sldId="320"/>
            <ac:spMk id="27" creationId="{0BABF38A-8A0D-492E-BD20-6CF4D46B50BD}"/>
          </ac:spMkLst>
        </pc:spChg>
        <pc:spChg chg="add del">
          <ac:chgData name="Maanasa Dharini" userId="cc476e982319ba06" providerId="LiveId" clId="{D0EACCEE-35E5-41EE-B809-233662FE207B}" dt="2023-03-07T21:11:39.376" v="7513" actId="26606"/>
          <ac:spMkLst>
            <pc:docMk/>
            <pc:sldMk cId="1753421767" sldId="320"/>
            <ac:spMk id="31" creationId="{F1174801-1395-44C5-9B00-CCAC45C056E7}"/>
          </ac:spMkLst>
        </pc:spChg>
        <pc:spChg chg="add del">
          <ac:chgData name="Maanasa Dharini" userId="cc476e982319ba06" providerId="LiveId" clId="{D0EACCEE-35E5-41EE-B809-233662FE207B}" dt="2023-03-07T21:11:39.376" v="7513" actId="26606"/>
          <ac:spMkLst>
            <pc:docMk/>
            <pc:sldMk cId="1753421767" sldId="320"/>
            <ac:spMk id="33" creationId="{8BADB362-9771-4A3C-B9E5-6777F34C5041}"/>
          </ac:spMkLst>
        </pc:spChg>
        <pc:spChg chg="add del">
          <ac:chgData name="Maanasa Dharini" userId="cc476e982319ba06" providerId="LiveId" clId="{D0EACCEE-35E5-41EE-B809-233662FE207B}" dt="2023-03-07T21:11:49.022" v="7517" actId="26606"/>
          <ac:spMkLst>
            <pc:docMk/>
            <pc:sldMk cId="1753421767" sldId="320"/>
            <ac:spMk id="39" creationId="{8B5FAB37-BB0D-41A8-A5C8-65ADE0F008A1}"/>
          </ac:spMkLst>
        </pc:spChg>
        <pc:spChg chg="add del">
          <ac:chgData name="Maanasa Dharini" userId="cc476e982319ba06" providerId="LiveId" clId="{D0EACCEE-35E5-41EE-B809-233662FE207B}" dt="2023-03-07T21:11:49.022" v="7517" actId="26606"/>
          <ac:spMkLst>
            <pc:docMk/>
            <pc:sldMk cId="1753421767" sldId="320"/>
            <ac:spMk id="40" creationId="{0BABF38A-8A0D-492E-BD20-6CF4D46B50BD}"/>
          </ac:spMkLst>
        </pc:spChg>
        <pc:spChg chg="add del">
          <ac:chgData name="Maanasa Dharini" userId="cc476e982319ba06" providerId="LiveId" clId="{D0EACCEE-35E5-41EE-B809-233662FE207B}" dt="2023-03-07T21:11:49.022" v="7517" actId="26606"/>
          <ac:spMkLst>
            <pc:docMk/>
            <pc:sldMk cId="1753421767" sldId="320"/>
            <ac:spMk id="42" creationId="{DE61FBD7-E37C-4B38-BE44-A6D4978D7486}"/>
          </ac:spMkLst>
        </pc:spChg>
        <pc:spChg chg="add del">
          <ac:chgData name="Maanasa Dharini" userId="cc476e982319ba06" providerId="LiveId" clId="{D0EACCEE-35E5-41EE-B809-233662FE207B}" dt="2023-03-07T21:11:49.022" v="7517" actId="26606"/>
          <ac:spMkLst>
            <pc:docMk/>
            <pc:sldMk cId="1753421767" sldId="320"/>
            <ac:spMk id="43" creationId="{392BFCFE-FD78-4EDF-BEFE-CC444DC5F307}"/>
          </ac:spMkLst>
        </pc:spChg>
        <pc:spChg chg="add del">
          <ac:chgData name="Maanasa Dharini" userId="cc476e982319ba06" providerId="LiveId" clId="{D0EACCEE-35E5-41EE-B809-233662FE207B}" dt="2023-03-07T21:15:12.501" v="7562" actId="26606"/>
          <ac:spMkLst>
            <pc:docMk/>
            <pc:sldMk cId="1753421767" sldId="320"/>
            <ac:spMk id="49" creationId="{0BABF38A-8A0D-492E-BD20-6CF4D46B50BD}"/>
          </ac:spMkLst>
        </pc:spChg>
        <pc:spChg chg="add del">
          <ac:chgData name="Maanasa Dharini" userId="cc476e982319ba06" providerId="LiveId" clId="{D0EACCEE-35E5-41EE-B809-233662FE207B}" dt="2023-03-07T21:15:12.501" v="7562" actId="26606"/>
          <ac:spMkLst>
            <pc:docMk/>
            <pc:sldMk cId="1753421767" sldId="320"/>
            <ac:spMk id="53" creationId="{F1174801-1395-44C5-9B00-CCAC45C056E7}"/>
          </ac:spMkLst>
        </pc:spChg>
        <pc:spChg chg="add del">
          <ac:chgData name="Maanasa Dharini" userId="cc476e982319ba06" providerId="LiveId" clId="{D0EACCEE-35E5-41EE-B809-233662FE207B}" dt="2023-03-07T21:15:12.501" v="7562" actId="26606"/>
          <ac:spMkLst>
            <pc:docMk/>
            <pc:sldMk cId="1753421767" sldId="320"/>
            <ac:spMk id="55" creationId="{8BADB362-9771-4A3C-B9E5-6777F34C5041}"/>
          </ac:spMkLst>
        </pc:spChg>
        <pc:spChg chg="add del">
          <ac:chgData name="Maanasa Dharini" userId="cc476e982319ba06" providerId="LiveId" clId="{D0EACCEE-35E5-41EE-B809-233662FE207B}" dt="2023-03-07T21:15:12.501" v="7562" actId="26606"/>
          <ac:spMkLst>
            <pc:docMk/>
            <pc:sldMk cId="1753421767" sldId="320"/>
            <ac:spMk id="64" creationId="{0BABF38A-8A0D-492E-BD20-6CF4D46B50BD}"/>
          </ac:spMkLst>
        </pc:spChg>
        <pc:spChg chg="add del">
          <ac:chgData name="Maanasa Dharini" userId="cc476e982319ba06" providerId="LiveId" clId="{D0EACCEE-35E5-41EE-B809-233662FE207B}" dt="2023-03-07T21:15:12.501" v="7562" actId="26606"/>
          <ac:spMkLst>
            <pc:docMk/>
            <pc:sldMk cId="1753421767" sldId="320"/>
            <ac:spMk id="68" creationId="{310E06F9-9F12-4D1B-92C0-4B30818D093E}"/>
          </ac:spMkLst>
        </pc:spChg>
        <pc:spChg chg="add del">
          <ac:chgData name="Maanasa Dharini" userId="cc476e982319ba06" providerId="LiveId" clId="{D0EACCEE-35E5-41EE-B809-233662FE207B}" dt="2023-03-07T21:15:12.501" v="7562" actId="26606"/>
          <ac:spMkLst>
            <pc:docMk/>
            <pc:sldMk cId="1753421767" sldId="320"/>
            <ac:spMk id="70" creationId="{7DA29CF3-8B8B-4DDF-A19B-72E0059DD5DC}"/>
          </ac:spMkLst>
        </pc:spChg>
        <pc:grpChg chg="add del">
          <ac:chgData name="Maanasa Dharini" userId="cc476e982319ba06" providerId="LiveId" clId="{D0EACCEE-35E5-41EE-B809-233662FE207B}" dt="2023-03-07T21:11:39.392" v="7514" actId="26606"/>
          <ac:grpSpMkLst>
            <pc:docMk/>
            <pc:sldMk cId="1753421767" sldId="320"/>
            <ac:grpSpMk id="20" creationId="{644D4363-EDF7-455D-B83A-9343AD20F584}"/>
          </ac:grpSpMkLst>
        </pc:grpChg>
        <pc:grpChg chg="add del">
          <ac:chgData name="Maanasa Dharini" userId="cc476e982319ba06" providerId="LiveId" clId="{D0EACCEE-35E5-41EE-B809-233662FE207B}" dt="2023-03-07T21:11:39.376" v="7513" actId="26606"/>
          <ac:grpSpMkLst>
            <pc:docMk/>
            <pc:sldMk cId="1753421767" sldId="320"/>
            <ac:grpSpMk id="35" creationId="{644D4363-EDF7-455D-B83A-9343AD20F584}"/>
          </ac:grpSpMkLst>
        </pc:grpChg>
        <pc:grpChg chg="add del">
          <ac:chgData name="Maanasa Dharini" userId="cc476e982319ba06" providerId="LiveId" clId="{D0EACCEE-35E5-41EE-B809-233662FE207B}" dt="2023-03-07T21:11:49.022" v="7517" actId="26606"/>
          <ac:grpSpMkLst>
            <pc:docMk/>
            <pc:sldMk cId="1753421767" sldId="320"/>
            <ac:grpSpMk id="44" creationId="{0E3EDA6D-D682-4242-A689-095F893987D0}"/>
          </ac:grpSpMkLst>
        </pc:grpChg>
        <pc:grpChg chg="add del">
          <ac:chgData name="Maanasa Dharini" userId="cc476e982319ba06" providerId="LiveId" clId="{D0EACCEE-35E5-41EE-B809-233662FE207B}" dt="2023-03-07T21:15:12.501" v="7562" actId="26606"/>
          <ac:grpSpMkLst>
            <pc:docMk/>
            <pc:sldMk cId="1753421767" sldId="320"/>
            <ac:grpSpMk id="57" creationId="{644D4363-EDF7-455D-B83A-9343AD20F584}"/>
          </ac:grpSpMkLst>
        </pc:grpChg>
        <pc:grpChg chg="add del">
          <ac:chgData name="Maanasa Dharini" userId="cc476e982319ba06" providerId="LiveId" clId="{D0EACCEE-35E5-41EE-B809-233662FE207B}" dt="2023-03-07T21:15:12.501" v="7562" actId="26606"/>
          <ac:grpSpMkLst>
            <pc:docMk/>
            <pc:sldMk cId="1753421767" sldId="320"/>
            <ac:grpSpMk id="72" creationId="{2F77C1A4-9FC1-431E-8614-9C88F15980B0}"/>
          </ac:grpSpMkLst>
        </pc:grpChg>
        <pc:picChg chg="del">
          <ac:chgData name="Maanasa Dharini" userId="cc476e982319ba06" providerId="LiveId" clId="{D0EACCEE-35E5-41EE-B809-233662FE207B}" dt="2023-03-07T21:11:09.080" v="7508" actId="478"/>
          <ac:picMkLst>
            <pc:docMk/>
            <pc:sldMk cId="1753421767" sldId="320"/>
            <ac:picMk id="5" creationId="{B7681253-DB74-838D-7AEC-C781C390948B}"/>
          </ac:picMkLst>
        </pc:picChg>
        <pc:picChg chg="add mod">
          <ac:chgData name="Maanasa Dharini" userId="cc476e982319ba06" providerId="LiveId" clId="{D0EACCEE-35E5-41EE-B809-233662FE207B}" dt="2023-03-07T21:15:12.501" v="7562" actId="26606"/>
          <ac:picMkLst>
            <pc:docMk/>
            <pc:sldMk cId="1753421767" sldId="320"/>
            <ac:picMk id="6" creationId="{F14AC8A5-A64C-A17B-5BA2-AB9581222987}"/>
          </ac:picMkLst>
        </pc:picChg>
        <pc:picChg chg="del">
          <ac:chgData name="Maanasa Dharini" userId="cc476e982319ba06" providerId="LiveId" clId="{D0EACCEE-35E5-41EE-B809-233662FE207B}" dt="2023-03-07T21:11:07.558" v="7507" actId="478"/>
          <ac:picMkLst>
            <pc:docMk/>
            <pc:sldMk cId="1753421767" sldId="320"/>
            <ac:picMk id="7" creationId="{8809F0F8-66A2-14F8-4A7C-DE548A4E44E5}"/>
          </ac:picMkLst>
        </pc:picChg>
        <pc:picChg chg="add mod ord">
          <ac:chgData name="Maanasa Dharini" userId="cc476e982319ba06" providerId="LiveId" clId="{D0EACCEE-35E5-41EE-B809-233662FE207B}" dt="2023-03-07T21:15:12.501" v="7562" actId="26606"/>
          <ac:picMkLst>
            <pc:docMk/>
            <pc:sldMk cId="1753421767" sldId="320"/>
            <ac:picMk id="8" creationId="{237EEB0C-537D-C7CA-A290-2D2E9566DE53}"/>
          </ac:picMkLst>
        </pc:picChg>
        <pc:picChg chg="add mod">
          <ac:chgData name="Maanasa Dharini" userId="cc476e982319ba06" providerId="LiveId" clId="{D0EACCEE-35E5-41EE-B809-233662FE207B}" dt="2023-03-07T21:15:12.501" v="7562" actId="26606"/>
          <ac:picMkLst>
            <pc:docMk/>
            <pc:sldMk cId="1753421767" sldId="320"/>
            <ac:picMk id="9" creationId="{3ECF209B-29CA-71EF-2442-1F9193B49ED4}"/>
          </ac:picMkLst>
        </pc:picChg>
        <pc:picChg chg="add del">
          <ac:chgData name="Maanasa Dharini" userId="cc476e982319ba06" providerId="LiveId" clId="{D0EACCEE-35E5-41EE-B809-233662FE207B}" dt="2023-03-07T21:11:39.392" v="7514" actId="26606"/>
          <ac:picMkLst>
            <pc:docMk/>
            <pc:sldMk cId="1753421767" sldId="320"/>
            <ac:picMk id="14" creationId="{BC526B7A-4801-4FD1-95C8-03AF22629E87}"/>
          </ac:picMkLst>
        </pc:picChg>
        <pc:picChg chg="add del">
          <ac:chgData name="Maanasa Dharini" userId="cc476e982319ba06" providerId="LiveId" clId="{D0EACCEE-35E5-41EE-B809-233662FE207B}" dt="2023-03-07T21:11:39.376" v="7513" actId="26606"/>
          <ac:picMkLst>
            <pc:docMk/>
            <pc:sldMk cId="1753421767" sldId="320"/>
            <ac:picMk id="29" creationId="{BC526B7A-4801-4FD1-95C8-03AF22629E87}"/>
          </ac:picMkLst>
        </pc:picChg>
        <pc:picChg chg="add del">
          <ac:chgData name="Maanasa Dharini" userId="cc476e982319ba06" providerId="LiveId" clId="{D0EACCEE-35E5-41EE-B809-233662FE207B}" dt="2023-03-07T21:11:49.022" v="7517" actId="26606"/>
          <ac:picMkLst>
            <pc:docMk/>
            <pc:sldMk cId="1753421767" sldId="320"/>
            <ac:picMk id="41" creationId="{BC526B7A-4801-4FD1-95C8-03AF22629E87}"/>
          </ac:picMkLst>
        </pc:picChg>
        <pc:picChg chg="add del">
          <ac:chgData name="Maanasa Dharini" userId="cc476e982319ba06" providerId="LiveId" clId="{D0EACCEE-35E5-41EE-B809-233662FE207B}" dt="2023-03-07T21:15:12.501" v="7562" actId="26606"/>
          <ac:picMkLst>
            <pc:docMk/>
            <pc:sldMk cId="1753421767" sldId="320"/>
            <ac:picMk id="51" creationId="{BC526B7A-4801-4FD1-95C8-03AF22629E87}"/>
          </ac:picMkLst>
        </pc:picChg>
        <pc:picChg chg="add del">
          <ac:chgData name="Maanasa Dharini" userId="cc476e982319ba06" providerId="LiveId" clId="{D0EACCEE-35E5-41EE-B809-233662FE207B}" dt="2023-03-07T21:15:12.501" v="7562" actId="26606"/>
          <ac:picMkLst>
            <pc:docMk/>
            <pc:sldMk cId="1753421767" sldId="320"/>
            <ac:picMk id="66" creationId="{BC526B7A-4801-4FD1-95C8-03AF22629E87}"/>
          </ac:picMkLst>
        </pc:picChg>
      </pc:sldChg>
      <pc:sldChg chg="addSp delSp modSp add del mod ord setBg delAnim modAnim">
        <pc:chgData name="Maanasa Dharini" userId="cc476e982319ba06" providerId="LiveId" clId="{D0EACCEE-35E5-41EE-B809-233662FE207B}" dt="2023-03-07T04:51:27.159" v="4962" actId="47"/>
        <pc:sldMkLst>
          <pc:docMk/>
          <pc:sldMk cId="3622727818" sldId="321"/>
        </pc:sldMkLst>
        <pc:spChg chg="mod">
          <ac:chgData name="Maanasa Dharini" userId="cc476e982319ba06" providerId="LiveId" clId="{D0EACCEE-35E5-41EE-B809-233662FE207B}" dt="2023-02-16T22:25:19.978" v="281" actId="1076"/>
          <ac:spMkLst>
            <pc:docMk/>
            <pc:sldMk cId="3622727818" sldId="321"/>
            <ac:spMk id="2" creationId="{B4FAF3F1-1488-B971-774B-F58999082AAC}"/>
          </ac:spMkLst>
        </pc:spChg>
        <pc:spChg chg="mod ord">
          <ac:chgData name="Maanasa Dharini" userId="cc476e982319ba06" providerId="LiveId" clId="{D0EACCEE-35E5-41EE-B809-233662FE207B}" dt="2023-03-06T00:49:43.889" v="4352" actId="1076"/>
          <ac:spMkLst>
            <pc:docMk/>
            <pc:sldMk cId="3622727818" sldId="321"/>
            <ac:spMk id="3" creationId="{B14F22A8-1CEF-66B5-ED33-C5A3151352D9}"/>
          </ac:spMkLst>
        </pc:spChg>
        <pc:spChg chg="add mod">
          <ac:chgData name="Maanasa Dharini" userId="cc476e982319ba06" providerId="LiveId" clId="{D0EACCEE-35E5-41EE-B809-233662FE207B}" dt="2023-02-16T22:25:06.191" v="278" actId="1076"/>
          <ac:spMkLst>
            <pc:docMk/>
            <pc:sldMk cId="3622727818" sldId="321"/>
            <ac:spMk id="5" creationId="{2C4EFB05-0B2E-6685-12ED-00FA766B345F}"/>
          </ac:spMkLst>
        </pc:spChg>
        <pc:spChg chg="add del">
          <ac:chgData name="Maanasa Dharini" userId="cc476e982319ba06" providerId="LiveId" clId="{D0EACCEE-35E5-41EE-B809-233662FE207B}" dt="2023-02-16T22:09:40.600" v="20" actId="26606"/>
          <ac:spMkLst>
            <pc:docMk/>
            <pc:sldMk cId="3622727818" sldId="321"/>
            <ac:spMk id="9" creationId="{E2748806-3AF5-4078-830A-C1F26BF1B200}"/>
          </ac:spMkLst>
        </pc:spChg>
        <pc:spChg chg="add del">
          <ac:chgData name="Maanasa Dharini" userId="cc476e982319ba06" providerId="LiveId" clId="{D0EACCEE-35E5-41EE-B809-233662FE207B}" dt="2023-02-16T22:09:40.600" v="20" actId="26606"/>
          <ac:spMkLst>
            <pc:docMk/>
            <pc:sldMk cId="3622727818" sldId="321"/>
            <ac:spMk id="11" creationId="{BF991FCB-5132-414C-B377-526F56121B69}"/>
          </ac:spMkLst>
        </pc:spChg>
        <pc:spChg chg="add del">
          <ac:chgData name="Maanasa Dharini" userId="cc476e982319ba06" providerId="LiveId" clId="{D0EACCEE-35E5-41EE-B809-233662FE207B}" dt="2023-02-16T22:09:40.600" v="20" actId="26606"/>
          <ac:spMkLst>
            <pc:docMk/>
            <pc:sldMk cId="3622727818" sldId="321"/>
            <ac:spMk id="13" creationId="{F23DAFF7-4C98-4E0E-8986-198D54B6C1F0}"/>
          </ac:spMkLst>
        </pc:spChg>
        <pc:spChg chg="add del">
          <ac:chgData name="Maanasa Dharini" userId="cc476e982319ba06" providerId="LiveId" clId="{D0EACCEE-35E5-41EE-B809-233662FE207B}" dt="2023-02-16T22:09:45.920" v="22" actId="26606"/>
          <ac:spMkLst>
            <pc:docMk/>
            <pc:sldMk cId="3622727818" sldId="321"/>
            <ac:spMk id="15" creationId="{E8B2F707-EF35-4955-8439-F76145F3CD7E}"/>
          </ac:spMkLst>
        </pc:spChg>
        <pc:spChg chg="add del">
          <ac:chgData name="Maanasa Dharini" userId="cc476e982319ba06" providerId="LiveId" clId="{D0EACCEE-35E5-41EE-B809-233662FE207B}" dt="2023-02-16T22:09:45.920" v="22" actId="26606"/>
          <ac:spMkLst>
            <pc:docMk/>
            <pc:sldMk cId="3622727818" sldId="321"/>
            <ac:spMk id="16" creationId="{0BABF38A-8A0D-492E-BD20-6CF4D46B50BD}"/>
          </ac:spMkLst>
        </pc:spChg>
        <pc:spChg chg="add del">
          <ac:chgData name="Maanasa Dharini" userId="cc476e982319ba06" providerId="LiveId" clId="{D0EACCEE-35E5-41EE-B809-233662FE207B}" dt="2023-02-16T22:09:45.920" v="22" actId="26606"/>
          <ac:spMkLst>
            <pc:docMk/>
            <pc:sldMk cId="3622727818" sldId="321"/>
            <ac:spMk id="17" creationId="{DA476813-4CEE-408B-852D-3E51E30B17BE}"/>
          </ac:spMkLst>
        </pc:spChg>
        <pc:spChg chg="add del">
          <ac:chgData name="Maanasa Dharini" userId="cc476e982319ba06" providerId="LiveId" clId="{D0EACCEE-35E5-41EE-B809-233662FE207B}" dt="2023-02-16T22:09:45.920" v="22" actId="26606"/>
          <ac:spMkLst>
            <pc:docMk/>
            <pc:sldMk cId="3622727818" sldId="321"/>
            <ac:spMk id="19" creationId="{8651CFA9-6065-4243-AC48-858E359780B1}"/>
          </ac:spMkLst>
        </pc:spChg>
        <pc:spChg chg="add del">
          <ac:chgData name="Maanasa Dharini" userId="cc476e982319ba06" providerId="LiveId" clId="{D0EACCEE-35E5-41EE-B809-233662FE207B}" dt="2023-02-16T22:09:57.611" v="24" actId="26606"/>
          <ac:spMkLst>
            <pc:docMk/>
            <pc:sldMk cId="3622727818" sldId="321"/>
            <ac:spMk id="21" creationId="{0BABF38A-8A0D-492E-BD20-6CF4D46B50BD}"/>
          </ac:spMkLst>
        </pc:spChg>
        <pc:spChg chg="add del">
          <ac:chgData name="Maanasa Dharini" userId="cc476e982319ba06" providerId="LiveId" clId="{D0EACCEE-35E5-41EE-B809-233662FE207B}" dt="2023-02-16T22:09:57.611" v="24" actId="26606"/>
          <ac:spMkLst>
            <pc:docMk/>
            <pc:sldMk cId="3622727818" sldId="321"/>
            <ac:spMk id="23" creationId="{8651CFA9-6065-4243-AC48-858E359780B1}"/>
          </ac:spMkLst>
        </pc:spChg>
        <pc:spChg chg="add del">
          <ac:chgData name="Maanasa Dharini" userId="cc476e982319ba06" providerId="LiveId" clId="{D0EACCEE-35E5-41EE-B809-233662FE207B}" dt="2023-02-16T22:09:57.611" v="24" actId="26606"/>
          <ac:spMkLst>
            <pc:docMk/>
            <pc:sldMk cId="3622727818" sldId="321"/>
            <ac:spMk id="24" creationId="{FBC8BBE5-981E-4B0B-9654-32B5668BFF31}"/>
          </ac:spMkLst>
        </pc:spChg>
        <pc:spChg chg="add del">
          <ac:chgData name="Maanasa Dharini" userId="cc476e982319ba06" providerId="LiveId" clId="{D0EACCEE-35E5-41EE-B809-233662FE207B}" dt="2023-02-16T22:10:03.089" v="26" actId="26606"/>
          <ac:spMkLst>
            <pc:docMk/>
            <pc:sldMk cId="3622727818" sldId="321"/>
            <ac:spMk id="29" creationId="{0BABF38A-8A0D-492E-BD20-6CF4D46B50BD}"/>
          </ac:spMkLst>
        </pc:spChg>
        <pc:spChg chg="add del">
          <ac:chgData name="Maanasa Dharini" userId="cc476e982319ba06" providerId="LiveId" clId="{D0EACCEE-35E5-41EE-B809-233662FE207B}" dt="2023-02-16T22:10:03.089" v="26" actId="26606"/>
          <ac:spMkLst>
            <pc:docMk/>
            <pc:sldMk cId="3622727818" sldId="321"/>
            <ac:spMk id="31" creationId="{A4FB2F27-3F7D-440E-A905-86607A926A29}"/>
          </ac:spMkLst>
        </pc:spChg>
        <pc:spChg chg="add del">
          <ac:chgData name="Maanasa Dharini" userId="cc476e982319ba06" providerId="LiveId" clId="{D0EACCEE-35E5-41EE-B809-233662FE207B}" dt="2023-02-16T22:10:03.089" v="26" actId="26606"/>
          <ac:spMkLst>
            <pc:docMk/>
            <pc:sldMk cId="3622727818" sldId="321"/>
            <ac:spMk id="32" creationId="{AF678C14-A033-4139-BCA9-8382B039648B}"/>
          </ac:spMkLst>
        </pc:spChg>
        <pc:spChg chg="add del">
          <ac:chgData name="Maanasa Dharini" userId="cc476e982319ba06" providerId="LiveId" clId="{D0EACCEE-35E5-41EE-B809-233662FE207B}" dt="2023-02-16T22:10:04.956" v="28" actId="26606"/>
          <ac:spMkLst>
            <pc:docMk/>
            <pc:sldMk cId="3622727818" sldId="321"/>
            <ac:spMk id="37" creationId="{E2748806-3AF5-4078-830A-C1F26BF1B200}"/>
          </ac:spMkLst>
        </pc:spChg>
        <pc:spChg chg="add del">
          <ac:chgData name="Maanasa Dharini" userId="cc476e982319ba06" providerId="LiveId" clId="{D0EACCEE-35E5-41EE-B809-233662FE207B}" dt="2023-02-16T22:10:04.956" v="28" actId="26606"/>
          <ac:spMkLst>
            <pc:docMk/>
            <pc:sldMk cId="3622727818" sldId="321"/>
            <ac:spMk id="38" creationId="{BF991FCB-5132-414C-B377-526F56121B69}"/>
          </ac:spMkLst>
        </pc:spChg>
        <pc:spChg chg="add del">
          <ac:chgData name="Maanasa Dharini" userId="cc476e982319ba06" providerId="LiveId" clId="{D0EACCEE-35E5-41EE-B809-233662FE207B}" dt="2023-02-16T22:10:04.956" v="28" actId="26606"/>
          <ac:spMkLst>
            <pc:docMk/>
            <pc:sldMk cId="3622727818" sldId="321"/>
            <ac:spMk id="39" creationId="{F23DAFF7-4C98-4E0E-8986-198D54B6C1F0}"/>
          </ac:spMkLst>
        </pc:spChg>
        <pc:spChg chg="add del">
          <ac:chgData name="Maanasa Dharini" userId="cc476e982319ba06" providerId="LiveId" clId="{D0EACCEE-35E5-41EE-B809-233662FE207B}" dt="2023-02-16T22:10:06.042" v="30" actId="26606"/>
          <ac:spMkLst>
            <pc:docMk/>
            <pc:sldMk cId="3622727818" sldId="321"/>
            <ac:spMk id="41" creationId="{0BABF38A-8A0D-492E-BD20-6CF4D46B50BD}"/>
          </ac:spMkLst>
        </pc:spChg>
        <pc:spChg chg="add del">
          <ac:chgData name="Maanasa Dharini" userId="cc476e982319ba06" providerId="LiveId" clId="{D0EACCEE-35E5-41EE-B809-233662FE207B}" dt="2023-02-16T22:10:06.042" v="30" actId="26606"/>
          <ac:spMkLst>
            <pc:docMk/>
            <pc:sldMk cId="3622727818" sldId="321"/>
            <ac:spMk id="43" creationId="{A4FB2F27-3F7D-440E-A905-86607A926A29}"/>
          </ac:spMkLst>
        </pc:spChg>
        <pc:spChg chg="add del">
          <ac:chgData name="Maanasa Dharini" userId="cc476e982319ba06" providerId="LiveId" clId="{D0EACCEE-35E5-41EE-B809-233662FE207B}" dt="2023-02-16T22:10:06.042" v="30" actId="26606"/>
          <ac:spMkLst>
            <pc:docMk/>
            <pc:sldMk cId="3622727818" sldId="321"/>
            <ac:spMk id="44" creationId="{AF678C14-A033-4139-BCA9-8382B039648B}"/>
          </ac:spMkLst>
        </pc:spChg>
        <pc:spChg chg="add del">
          <ac:chgData name="Maanasa Dharini" userId="cc476e982319ba06" providerId="LiveId" clId="{D0EACCEE-35E5-41EE-B809-233662FE207B}" dt="2023-02-16T22:10:15.337" v="32" actId="26606"/>
          <ac:spMkLst>
            <pc:docMk/>
            <pc:sldMk cId="3622727818" sldId="321"/>
            <ac:spMk id="49" creationId="{E2748806-3AF5-4078-830A-C1F26BF1B200}"/>
          </ac:spMkLst>
        </pc:spChg>
        <pc:spChg chg="add del">
          <ac:chgData name="Maanasa Dharini" userId="cc476e982319ba06" providerId="LiveId" clId="{D0EACCEE-35E5-41EE-B809-233662FE207B}" dt="2023-02-16T22:10:15.337" v="32" actId="26606"/>
          <ac:spMkLst>
            <pc:docMk/>
            <pc:sldMk cId="3622727818" sldId="321"/>
            <ac:spMk id="50" creationId="{BF991FCB-5132-414C-B377-526F56121B69}"/>
          </ac:spMkLst>
        </pc:spChg>
        <pc:spChg chg="add del">
          <ac:chgData name="Maanasa Dharini" userId="cc476e982319ba06" providerId="LiveId" clId="{D0EACCEE-35E5-41EE-B809-233662FE207B}" dt="2023-02-16T22:10:15.337" v="32" actId="26606"/>
          <ac:spMkLst>
            <pc:docMk/>
            <pc:sldMk cId="3622727818" sldId="321"/>
            <ac:spMk id="51" creationId="{F23DAFF7-4C98-4E0E-8986-198D54B6C1F0}"/>
          </ac:spMkLst>
        </pc:spChg>
        <pc:spChg chg="add del">
          <ac:chgData name="Maanasa Dharini" userId="cc476e982319ba06" providerId="LiveId" clId="{D0EACCEE-35E5-41EE-B809-233662FE207B}" dt="2023-02-16T22:10:21.642" v="34" actId="26606"/>
          <ac:spMkLst>
            <pc:docMk/>
            <pc:sldMk cId="3622727818" sldId="321"/>
            <ac:spMk id="53" creationId="{0BABF38A-8A0D-492E-BD20-6CF4D46B50BD}"/>
          </ac:spMkLst>
        </pc:spChg>
        <pc:spChg chg="add del">
          <ac:chgData name="Maanasa Dharini" userId="cc476e982319ba06" providerId="LiveId" clId="{D0EACCEE-35E5-41EE-B809-233662FE207B}" dt="2023-02-16T22:10:21.642" v="34" actId="26606"/>
          <ac:spMkLst>
            <pc:docMk/>
            <pc:sldMk cId="3622727818" sldId="321"/>
            <ac:spMk id="55" creationId="{8651CFA9-6065-4243-AC48-858E359780B1}"/>
          </ac:spMkLst>
        </pc:spChg>
        <pc:spChg chg="add del">
          <ac:chgData name="Maanasa Dharini" userId="cc476e982319ba06" providerId="LiveId" clId="{D0EACCEE-35E5-41EE-B809-233662FE207B}" dt="2023-02-16T22:10:21.642" v="34" actId="26606"/>
          <ac:spMkLst>
            <pc:docMk/>
            <pc:sldMk cId="3622727818" sldId="321"/>
            <ac:spMk id="56" creationId="{FBC8BBE5-981E-4B0B-9654-32B5668BFF31}"/>
          </ac:spMkLst>
        </pc:spChg>
        <pc:spChg chg="add del">
          <ac:chgData name="Maanasa Dharini" userId="cc476e982319ba06" providerId="LiveId" clId="{D0EACCEE-35E5-41EE-B809-233662FE207B}" dt="2023-02-16T22:11:23.975" v="36" actId="26606"/>
          <ac:spMkLst>
            <pc:docMk/>
            <pc:sldMk cId="3622727818" sldId="321"/>
            <ac:spMk id="61" creationId="{0BABF38A-8A0D-492E-BD20-6CF4D46B50BD}"/>
          </ac:spMkLst>
        </pc:spChg>
        <pc:spChg chg="add del">
          <ac:chgData name="Maanasa Dharini" userId="cc476e982319ba06" providerId="LiveId" clId="{D0EACCEE-35E5-41EE-B809-233662FE207B}" dt="2023-02-16T22:11:23.975" v="36" actId="26606"/>
          <ac:spMkLst>
            <pc:docMk/>
            <pc:sldMk cId="3622727818" sldId="321"/>
            <ac:spMk id="63" creationId="{A4FB2F27-3F7D-440E-A905-86607A926A29}"/>
          </ac:spMkLst>
        </pc:spChg>
        <pc:spChg chg="add del">
          <ac:chgData name="Maanasa Dharini" userId="cc476e982319ba06" providerId="LiveId" clId="{D0EACCEE-35E5-41EE-B809-233662FE207B}" dt="2023-02-16T22:11:23.975" v="36" actId="26606"/>
          <ac:spMkLst>
            <pc:docMk/>
            <pc:sldMk cId="3622727818" sldId="321"/>
            <ac:spMk id="64" creationId="{AF678C14-A033-4139-BCA9-8382B039648B}"/>
          </ac:spMkLst>
        </pc:spChg>
        <pc:spChg chg="add del">
          <ac:chgData name="Maanasa Dharini" userId="cc476e982319ba06" providerId="LiveId" clId="{D0EACCEE-35E5-41EE-B809-233662FE207B}" dt="2023-02-16T22:11:33.475" v="38" actId="26606"/>
          <ac:spMkLst>
            <pc:docMk/>
            <pc:sldMk cId="3622727818" sldId="321"/>
            <ac:spMk id="69" creationId="{0BABF38A-8A0D-492E-BD20-6CF4D46B50BD}"/>
          </ac:spMkLst>
        </pc:spChg>
        <pc:spChg chg="add del">
          <ac:chgData name="Maanasa Dharini" userId="cc476e982319ba06" providerId="LiveId" clId="{D0EACCEE-35E5-41EE-B809-233662FE207B}" dt="2023-02-16T22:11:33.475" v="38" actId="26606"/>
          <ac:spMkLst>
            <pc:docMk/>
            <pc:sldMk cId="3622727818" sldId="321"/>
            <ac:spMk id="71" creationId="{A4FB2F27-3F7D-440E-A905-86607A926A29}"/>
          </ac:spMkLst>
        </pc:spChg>
        <pc:spChg chg="add del">
          <ac:chgData name="Maanasa Dharini" userId="cc476e982319ba06" providerId="LiveId" clId="{D0EACCEE-35E5-41EE-B809-233662FE207B}" dt="2023-02-16T22:11:33.475" v="38" actId="26606"/>
          <ac:spMkLst>
            <pc:docMk/>
            <pc:sldMk cId="3622727818" sldId="321"/>
            <ac:spMk id="72" creationId="{AF678C14-A033-4139-BCA9-8382B039648B}"/>
          </ac:spMkLst>
        </pc:spChg>
        <pc:spChg chg="add del">
          <ac:chgData name="Maanasa Dharini" userId="cc476e982319ba06" providerId="LiveId" clId="{D0EACCEE-35E5-41EE-B809-233662FE207B}" dt="2023-02-16T22:11:33.475" v="38" actId="26606"/>
          <ac:spMkLst>
            <pc:docMk/>
            <pc:sldMk cId="3622727818" sldId="321"/>
            <ac:spMk id="73" creationId="{C2D5331B-6E57-4C50-8FBB-431781288905}"/>
          </ac:spMkLst>
        </pc:spChg>
        <pc:spChg chg="add del">
          <ac:chgData name="Maanasa Dharini" userId="cc476e982319ba06" providerId="LiveId" clId="{D0EACCEE-35E5-41EE-B809-233662FE207B}" dt="2023-02-16T22:11:47.462" v="40" actId="26606"/>
          <ac:spMkLst>
            <pc:docMk/>
            <pc:sldMk cId="3622727818" sldId="321"/>
            <ac:spMk id="77" creationId="{0BABF38A-8A0D-492E-BD20-6CF4D46B50BD}"/>
          </ac:spMkLst>
        </pc:spChg>
        <pc:spChg chg="add del">
          <ac:chgData name="Maanasa Dharini" userId="cc476e982319ba06" providerId="LiveId" clId="{D0EACCEE-35E5-41EE-B809-233662FE207B}" dt="2023-02-16T22:11:47.462" v="40" actId="26606"/>
          <ac:spMkLst>
            <pc:docMk/>
            <pc:sldMk cId="3622727818" sldId="321"/>
            <ac:spMk id="79" creationId="{A4FB2F27-3F7D-440E-A905-86607A926A29}"/>
          </ac:spMkLst>
        </pc:spChg>
        <pc:spChg chg="add del">
          <ac:chgData name="Maanasa Dharini" userId="cc476e982319ba06" providerId="LiveId" clId="{D0EACCEE-35E5-41EE-B809-233662FE207B}" dt="2023-02-16T22:11:47.462" v="40" actId="26606"/>
          <ac:spMkLst>
            <pc:docMk/>
            <pc:sldMk cId="3622727818" sldId="321"/>
            <ac:spMk id="80" creationId="{AF678C14-A033-4139-BCA9-8382B039648B}"/>
          </ac:spMkLst>
        </pc:spChg>
        <pc:spChg chg="add del">
          <ac:chgData name="Maanasa Dharini" userId="cc476e982319ba06" providerId="LiveId" clId="{D0EACCEE-35E5-41EE-B809-233662FE207B}" dt="2023-02-16T22:13:10.935" v="136" actId="26606"/>
          <ac:spMkLst>
            <pc:docMk/>
            <pc:sldMk cId="3622727818" sldId="321"/>
            <ac:spMk id="85" creationId="{0BABF38A-8A0D-492E-BD20-6CF4D46B50BD}"/>
          </ac:spMkLst>
        </pc:spChg>
        <pc:spChg chg="add del">
          <ac:chgData name="Maanasa Dharini" userId="cc476e982319ba06" providerId="LiveId" clId="{D0EACCEE-35E5-41EE-B809-233662FE207B}" dt="2023-02-16T22:13:10.935" v="136" actId="26606"/>
          <ac:spMkLst>
            <pc:docMk/>
            <pc:sldMk cId="3622727818" sldId="321"/>
            <ac:spMk id="87" creationId="{A4FB2F27-3F7D-440E-A905-86607A926A29}"/>
          </ac:spMkLst>
        </pc:spChg>
        <pc:spChg chg="add del">
          <ac:chgData name="Maanasa Dharini" userId="cc476e982319ba06" providerId="LiveId" clId="{D0EACCEE-35E5-41EE-B809-233662FE207B}" dt="2023-02-16T22:13:10.935" v="136" actId="26606"/>
          <ac:spMkLst>
            <pc:docMk/>
            <pc:sldMk cId="3622727818" sldId="321"/>
            <ac:spMk id="88" creationId="{AF678C14-A033-4139-BCA9-8382B039648B}"/>
          </ac:spMkLst>
        </pc:spChg>
        <pc:spChg chg="add del">
          <ac:chgData name="Maanasa Dharini" userId="cc476e982319ba06" providerId="LiveId" clId="{D0EACCEE-35E5-41EE-B809-233662FE207B}" dt="2023-02-16T22:13:48.637" v="143" actId="26606"/>
          <ac:spMkLst>
            <pc:docMk/>
            <pc:sldMk cId="3622727818" sldId="321"/>
            <ac:spMk id="96" creationId="{0BABF38A-8A0D-492E-BD20-6CF4D46B50BD}"/>
          </ac:spMkLst>
        </pc:spChg>
        <pc:spChg chg="add del">
          <ac:chgData name="Maanasa Dharini" userId="cc476e982319ba06" providerId="LiveId" clId="{D0EACCEE-35E5-41EE-B809-233662FE207B}" dt="2023-02-16T22:13:48.637" v="143" actId="26606"/>
          <ac:spMkLst>
            <pc:docMk/>
            <pc:sldMk cId="3622727818" sldId="321"/>
            <ac:spMk id="100" creationId="{8651CFA9-6065-4243-AC48-858E359780B1}"/>
          </ac:spMkLst>
        </pc:spChg>
        <pc:spChg chg="add del">
          <ac:chgData name="Maanasa Dharini" userId="cc476e982319ba06" providerId="LiveId" clId="{D0EACCEE-35E5-41EE-B809-233662FE207B}" dt="2023-02-16T22:13:48.637" v="143" actId="26606"/>
          <ac:spMkLst>
            <pc:docMk/>
            <pc:sldMk cId="3622727818" sldId="321"/>
            <ac:spMk id="102" creationId="{FBC8BBE5-981E-4B0B-9654-32B5668BFF31}"/>
          </ac:spMkLst>
        </pc:spChg>
        <pc:spChg chg="add del">
          <ac:chgData name="Maanasa Dharini" userId="cc476e982319ba06" providerId="LiveId" clId="{D0EACCEE-35E5-41EE-B809-233662FE207B}" dt="2023-02-16T22:13:43.417" v="140" actId="26606"/>
          <ac:spMkLst>
            <pc:docMk/>
            <pc:sldMk cId="3622727818" sldId="321"/>
            <ac:spMk id="111" creationId="{0BABF38A-8A0D-492E-BD20-6CF4D46B50BD}"/>
          </ac:spMkLst>
        </pc:spChg>
        <pc:spChg chg="add del">
          <ac:chgData name="Maanasa Dharini" userId="cc476e982319ba06" providerId="LiveId" clId="{D0EACCEE-35E5-41EE-B809-233662FE207B}" dt="2023-02-16T22:13:43.417" v="140" actId="26606"/>
          <ac:spMkLst>
            <pc:docMk/>
            <pc:sldMk cId="3622727818" sldId="321"/>
            <ac:spMk id="115" creationId="{A4FB2F27-3F7D-440E-A905-86607A926A29}"/>
          </ac:spMkLst>
        </pc:spChg>
        <pc:spChg chg="add del">
          <ac:chgData name="Maanasa Dharini" userId="cc476e982319ba06" providerId="LiveId" clId="{D0EACCEE-35E5-41EE-B809-233662FE207B}" dt="2023-02-16T22:13:43.417" v="140" actId="26606"/>
          <ac:spMkLst>
            <pc:docMk/>
            <pc:sldMk cId="3622727818" sldId="321"/>
            <ac:spMk id="117" creationId="{AF678C14-A033-4139-BCA9-8382B039648B}"/>
          </ac:spMkLst>
        </pc:spChg>
        <pc:spChg chg="add del">
          <ac:chgData name="Maanasa Dharini" userId="cc476e982319ba06" providerId="LiveId" clId="{D0EACCEE-35E5-41EE-B809-233662FE207B}" dt="2023-02-16T22:13:48.606" v="142" actId="26606"/>
          <ac:spMkLst>
            <pc:docMk/>
            <pc:sldMk cId="3622727818" sldId="321"/>
            <ac:spMk id="123" creationId="{0BABF38A-8A0D-492E-BD20-6CF4D46B50BD}"/>
          </ac:spMkLst>
        </pc:spChg>
        <pc:spChg chg="add del">
          <ac:chgData name="Maanasa Dharini" userId="cc476e982319ba06" providerId="LiveId" clId="{D0EACCEE-35E5-41EE-B809-233662FE207B}" dt="2023-02-16T22:13:48.606" v="142" actId="26606"/>
          <ac:spMkLst>
            <pc:docMk/>
            <pc:sldMk cId="3622727818" sldId="321"/>
            <ac:spMk id="125" creationId="{8651CFA9-6065-4243-AC48-858E359780B1}"/>
          </ac:spMkLst>
        </pc:spChg>
        <pc:spChg chg="add del">
          <ac:chgData name="Maanasa Dharini" userId="cc476e982319ba06" providerId="LiveId" clId="{D0EACCEE-35E5-41EE-B809-233662FE207B}" dt="2023-02-16T22:13:48.606" v="142" actId="26606"/>
          <ac:spMkLst>
            <pc:docMk/>
            <pc:sldMk cId="3622727818" sldId="321"/>
            <ac:spMk id="126" creationId="{FBC8BBE5-981E-4B0B-9654-32B5668BFF31}"/>
          </ac:spMkLst>
        </pc:spChg>
        <pc:spChg chg="add del">
          <ac:chgData name="Maanasa Dharini" userId="cc476e982319ba06" providerId="LiveId" clId="{D0EACCEE-35E5-41EE-B809-233662FE207B}" dt="2023-02-16T22:19:41.945" v="251" actId="26606"/>
          <ac:spMkLst>
            <pc:docMk/>
            <pc:sldMk cId="3622727818" sldId="321"/>
            <ac:spMk id="129" creationId="{0BABF38A-8A0D-492E-BD20-6CF4D46B50BD}"/>
          </ac:spMkLst>
        </pc:spChg>
        <pc:spChg chg="add del">
          <ac:chgData name="Maanasa Dharini" userId="cc476e982319ba06" providerId="LiveId" clId="{D0EACCEE-35E5-41EE-B809-233662FE207B}" dt="2023-02-16T22:19:41.945" v="251" actId="26606"/>
          <ac:spMkLst>
            <pc:docMk/>
            <pc:sldMk cId="3622727818" sldId="321"/>
            <ac:spMk id="131" creationId="{8651CFA9-6065-4243-AC48-858E359780B1}"/>
          </ac:spMkLst>
        </pc:spChg>
        <pc:spChg chg="add del">
          <ac:chgData name="Maanasa Dharini" userId="cc476e982319ba06" providerId="LiveId" clId="{D0EACCEE-35E5-41EE-B809-233662FE207B}" dt="2023-02-16T22:19:41.945" v="251" actId="26606"/>
          <ac:spMkLst>
            <pc:docMk/>
            <pc:sldMk cId="3622727818" sldId="321"/>
            <ac:spMk id="132" creationId="{FBC8BBE5-981E-4B0B-9654-32B5668BFF31}"/>
          </ac:spMkLst>
        </pc:spChg>
        <pc:spChg chg="add del">
          <ac:chgData name="Maanasa Dharini" userId="cc476e982319ba06" providerId="LiveId" clId="{D0EACCEE-35E5-41EE-B809-233662FE207B}" dt="2023-02-16T22:19:41.945" v="251" actId="26606"/>
          <ac:spMkLst>
            <pc:docMk/>
            <pc:sldMk cId="3622727818" sldId="321"/>
            <ac:spMk id="138" creationId="{0BABF38A-8A0D-492E-BD20-6CF4D46B50BD}"/>
          </ac:spMkLst>
        </pc:spChg>
        <pc:spChg chg="add del">
          <ac:chgData name="Maanasa Dharini" userId="cc476e982319ba06" providerId="LiveId" clId="{D0EACCEE-35E5-41EE-B809-233662FE207B}" dt="2023-02-16T22:19:41.945" v="251" actId="26606"/>
          <ac:spMkLst>
            <pc:docMk/>
            <pc:sldMk cId="3622727818" sldId="321"/>
            <ac:spMk id="142" creationId="{8651CFA9-6065-4243-AC48-858E359780B1}"/>
          </ac:spMkLst>
        </pc:spChg>
        <pc:spChg chg="add del">
          <ac:chgData name="Maanasa Dharini" userId="cc476e982319ba06" providerId="LiveId" clId="{D0EACCEE-35E5-41EE-B809-233662FE207B}" dt="2023-02-16T22:19:41.945" v="251" actId="26606"/>
          <ac:spMkLst>
            <pc:docMk/>
            <pc:sldMk cId="3622727818" sldId="321"/>
            <ac:spMk id="144" creationId="{1B6E9D4E-1863-458E-8166-A6E64C865F07}"/>
          </ac:spMkLst>
        </pc:spChg>
        <pc:spChg chg="add del">
          <ac:chgData name="Maanasa Dharini" userId="cc476e982319ba06" providerId="LiveId" clId="{D0EACCEE-35E5-41EE-B809-233662FE207B}" dt="2023-02-16T22:19:41.945" v="251" actId="26606"/>
          <ac:spMkLst>
            <pc:docMk/>
            <pc:sldMk cId="3622727818" sldId="321"/>
            <ac:spMk id="150" creationId="{F6B9E73A-7DA5-4C84-B395-757FF1941041}"/>
          </ac:spMkLst>
        </pc:spChg>
        <pc:grpChg chg="add del">
          <ac:chgData name="Maanasa Dharini" userId="cc476e982319ba06" providerId="LiveId" clId="{D0EACCEE-35E5-41EE-B809-233662FE207B}" dt="2023-02-16T22:09:57.611" v="24" actId="26606"/>
          <ac:grpSpMkLst>
            <pc:docMk/>
            <pc:sldMk cId="3622727818" sldId="321"/>
            <ac:grpSpMk id="25" creationId="{8ED5E97A-D21B-4AA4-83CF-DA3A380E301A}"/>
          </ac:grpSpMkLst>
        </pc:grpChg>
        <pc:grpChg chg="add del">
          <ac:chgData name="Maanasa Dharini" userId="cc476e982319ba06" providerId="LiveId" clId="{D0EACCEE-35E5-41EE-B809-233662FE207B}" dt="2023-02-16T22:10:03.089" v="26" actId="26606"/>
          <ac:grpSpMkLst>
            <pc:docMk/>
            <pc:sldMk cId="3622727818" sldId="321"/>
            <ac:grpSpMk id="33" creationId="{3489A2D2-B3AA-488C-B20E-15DBB97548C6}"/>
          </ac:grpSpMkLst>
        </pc:grpChg>
        <pc:grpChg chg="add del">
          <ac:chgData name="Maanasa Dharini" userId="cc476e982319ba06" providerId="LiveId" clId="{D0EACCEE-35E5-41EE-B809-233662FE207B}" dt="2023-02-16T22:10:06.042" v="30" actId="26606"/>
          <ac:grpSpMkLst>
            <pc:docMk/>
            <pc:sldMk cId="3622727818" sldId="321"/>
            <ac:grpSpMk id="45" creationId="{3489A2D2-B3AA-488C-B20E-15DBB97548C6}"/>
          </ac:grpSpMkLst>
        </pc:grpChg>
        <pc:grpChg chg="add del">
          <ac:chgData name="Maanasa Dharini" userId="cc476e982319ba06" providerId="LiveId" clId="{D0EACCEE-35E5-41EE-B809-233662FE207B}" dt="2023-02-16T22:10:21.642" v="34" actId="26606"/>
          <ac:grpSpMkLst>
            <pc:docMk/>
            <pc:sldMk cId="3622727818" sldId="321"/>
            <ac:grpSpMk id="57" creationId="{8ED5E97A-D21B-4AA4-83CF-DA3A380E301A}"/>
          </ac:grpSpMkLst>
        </pc:grpChg>
        <pc:grpChg chg="add del">
          <ac:chgData name="Maanasa Dharini" userId="cc476e982319ba06" providerId="LiveId" clId="{D0EACCEE-35E5-41EE-B809-233662FE207B}" dt="2023-02-16T22:11:23.975" v="36" actId="26606"/>
          <ac:grpSpMkLst>
            <pc:docMk/>
            <pc:sldMk cId="3622727818" sldId="321"/>
            <ac:grpSpMk id="65" creationId="{3489A2D2-B3AA-488C-B20E-15DBB97548C6}"/>
          </ac:grpSpMkLst>
        </pc:grpChg>
        <pc:grpChg chg="add del">
          <ac:chgData name="Maanasa Dharini" userId="cc476e982319ba06" providerId="LiveId" clId="{D0EACCEE-35E5-41EE-B809-233662FE207B}" dt="2023-02-16T22:11:33.475" v="38" actId="26606"/>
          <ac:grpSpMkLst>
            <pc:docMk/>
            <pc:sldMk cId="3622727818" sldId="321"/>
            <ac:grpSpMk id="74" creationId="{E4A40E9D-B0FA-4A78-B58C-87A64C4FD5C8}"/>
          </ac:grpSpMkLst>
        </pc:grpChg>
        <pc:grpChg chg="add del">
          <ac:chgData name="Maanasa Dharini" userId="cc476e982319ba06" providerId="LiveId" clId="{D0EACCEE-35E5-41EE-B809-233662FE207B}" dt="2023-02-16T22:11:47.462" v="40" actId="26606"/>
          <ac:grpSpMkLst>
            <pc:docMk/>
            <pc:sldMk cId="3622727818" sldId="321"/>
            <ac:grpSpMk id="81" creationId="{F7A0AA6E-FBE4-4237-8777-A5766F0A51C2}"/>
          </ac:grpSpMkLst>
        </pc:grpChg>
        <pc:grpChg chg="add del">
          <ac:chgData name="Maanasa Dharini" userId="cc476e982319ba06" providerId="LiveId" clId="{D0EACCEE-35E5-41EE-B809-233662FE207B}" dt="2023-02-16T22:13:10.935" v="136" actId="26606"/>
          <ac:grpSpMkLst>
            <pc:docMk/>
            <pc:sldMk cId="3622727818" sldId="321"/>
            <ac:grpSpMk id="89" creationId="{3489A2D2-B3AA-488C-B20E-15DBB97548C6}"/>
          </ac:grpSpMkLst>
        </pc:grpChg>
        <pc:grpChg chg="add del">
          <ac:chgData name="Maanasa Dharini" userId="cc476e982319ba06" providerId="LiveId" clId="{D0EACCEE-35E5-41EE-B809-233662FE207B}" dt="2023-02-16T22:13:48.637" v="143" actId="26606"/>
          <ac:grpSpMkLst>
            <pc:docMk/>
            <pc:sldMk cId="3622727818" sldId="321"/>
            <ac:grpSpMk id="104" creationId="{8ED5E97A-D21B-4AA4-83CF-DA3A380E301A}"/>
          </ac:grpSpMkLst>
        </pc:grpChg>
        <pc:grpChg chg="add del">
          <ac:chgData name="Maanasa Dharini" userId="cc476e982319ba06" providerId="LiveId" clId="{D0EACCEE-35E5-41EE-B809-233662FE207B}" dt="2023-02-16T22:13:43.417" v="140" actId="26606"/>
          <ac:grpSpMkLst>
            <pc:docMk/>
            <pc:sldMk cId="3622727818" sldId="321"/>
            <ac:grpSpMk id="119" creationId="{3489A2D2-B3AA-488C-B20E-15DBB97548C6}"/>
          </ac:grpSpMkLst>
        </pc:grpChg>
        <pc:grpChg chg="add del">
          <ac:chgData name="Maanasa Dharini" userId="cc476e982319ba06" providerId="LiveId" clId="{D0EACCEE-35E5-41EE-B809-233662FE207B}" dt="2023-02-16T22:13:48.606" v="142" actId="26606"/>
          <ac:grpSpMkLst>
            <pc:docMk/>
            <pc:sldMk cId="3622727818" sldId="321"/>
            <ac:grpSpMk id="127" creationId="{8ED5E97A-D21B-4AA4-83CF-DA3A380E301A}"/>
          </ac:grpSpMkLst>
        </pc:grpChg>
        <pc:grpChg chg="add del">
          <ac:chgData name="Maanasa Dharini" userId="cc476e982319ba06" providerId="LiveId" clId="{D0EACCEE-35E5-41EE-B809-233662FE207B}" dt="2023-02-16T22:19:41.945" v="251" actId="26606"/>
          <ac:grpSpMkLst>
            <pc:docMk/>
            <pc:sldMk cId="3622727818" sldId="321"/>
            <ac:grpSpMk id="133" creationId="{46238B23-7848-4B0F-BFFC-7C0E6C30517F}"/>
          </ac:grpSpMkLst>
        </pc:grpChg>
        <pc:grpChg chg="add del">
          <ac:chgData name="Maanasa Dharini" userId="cc476e982319ba06" providerId="LiveId" clId="{D0EACCEE-35E5-41EE-B809-233662FE207B}" dt="2023-02-16T22:19:41.945" v="251" actId="26606"/>
          <ac:grpSpMkLst>
            <pc:docMk/>
            <pc:sldMk cId="3622727818" sldId="321"/>
            <ac:grpSpMk id="146" creationId="{DDC08824-D5AF-47B4-A084-327F6A050FE5}"/>
          </ac:grpSpMkLst>
        </pc:grpChg>
        <pc:graphicFrameChg chg="add del modGraphic">
          <ac:chgData name="Maanasa Dharini" userId="cc476e982319ba06" providerId="LiveId" clId="{D0EACCEE-35E5-41EE-B809-233662FE207B}" dt="2023-02-16T22:45:04.671" v="689" actId="27309"/>
          <ac:graphicFrameMkLst>
            <pc:docMk/>
            <pc:sldMk cId="3622727818" sldId="321"/>
            <ac:graphicFrameMk id="10" creationId="{8A7763E6-518A-856B-9B45-BC47C88FE32F}"/>
          </ac:graphicFrameMkLst>
        </pc:graphicFrameChg>
        <pc:picChg chg="add mod ord modCrop">
          <ac:chgData name="Maanasa Dharini" userId="cc476e982319ba06" providerId="LiveId" clId="{D0EACCEE-35E5-41EE-B809-233662FE207B}" dt="2023-02-16T22:26:13.029" v="285" actId="14100"/>
          <ac:picMkLst>
            <pc:docMk/>
            <pc:sldMk cId="3622727818" sldId="321"/>
            <ac:picMk id="4" creationId="{2400B16D-8688-F4A0-8D8D-282F0593BB4A}"/>
          </ac:picMkLst>
        </pc:picChg>
        <pc:picChg chg="del">
          <ac:chgData name="Maanasa Dharini" userId="cc476e982319ba06" providerId="LiveId" clId="{D0EACCEE-35E5-41EE-B809-233662FE207B}" dt="2023-02-16T21:25:18.638" v="17" actId="478"/>
          <ac:picMkLst>
            <pc:docMk/>
            <pc:sldMk cId="3622727818" sldId="321"/>
            <ac:picMk id="6" creationId="{4AF46E7C-2402-D3FB-3F29-2DA8C0A3F122}"/>
          </ac:picMkLst>
        </pc:picChg>
        <pc:picChg chg="add mod ord">
          <ac:chgData name="Maanasa Dharini" userId="cc476e982319ba06" providerId="LiveId" clId="{D0EACCEE-35E5-41EE-B809-233662FE207B}" dt="2023-02-16T22:45:07.582" v="690" actId="1076"/>
          <ac:picMkLst>
            <pc:docMk/>
            <pc:sldMk cId="3622727818" sldId="321"/>
            <ac:picMk id="7" creationId="{D3096393-4038-2C6C-9075-32ACFFE5CDE5}"/>
          </ac:picMkLst>
        </pc:picChg>
        <pc:picChg chg="add del">
          <ac:chgData name="Maanasa Dharini" userId="cc476e982319ba06" providerId="LiveId" clId="{D0EACCEE-35E5-41EE-B809-233662FE207B}" dt="2023-02-16T22:09:45.920" v="22" actId="26606"/>
          <ac:picMkLst>
            <pc:docMk/>
            <pc:sldMk cId="3622727818" sldId="321"/>
            <ac:picMk id="18" creationId="{BC526B7A-4801-4FD1-95C8-03AF22629E87}"/>
          </ac:picMkLst>
        </pc:picChg>
        <pc:picChg chg="add del">
          <ac:chgData name="Maanasa Dharini" userId="cc476e982319ba06" providerId="LiveId" clId="{D0EACCEE-35E5-41EE-B809-233662FE207B}" dt="2023-02-16T22:09:57.611" v="24" actId="26606"/>
          <ac:picMkLst>
            <pc:docMk/>
            <pc:sldMk cId="3622727818" sldId="321"/>
            <ac:picMk id="22" creationId="{BC526B7A-4801-4FD1-95C8-03AF22629E87}"/>
          </ac:picMkLst>
        </pc:picChg>
        <pc:picChg chg="add del">
          <ac:chgData name="Maanasa Dharini" userId="cc476e982319ba06" providerId="LiveId" clId="{D0EACCEE-35E5-41EE-B809-233662FE207B}" dt="2023-02-16T22:10:03.089" v="26" actId="26606"/>
          <ac:picMkLst>
            <pc:docMk/>
            <pc:sldMk cId="3622727818" sldId="321"/>
            <ac:picMk id="30" creationId="{BC526B7A-4801-4FD1-95C8-03AF22629E87}"/>
          </ac:picMkLst>
        </pc:picChg>
        <pc:picChg chg="add del">
          <ac:chgData name="Maanasa Dharini" userId="cc476e982319ba06" providerId="LiveId" clId="{D0EACCEE-35E5-41EE-B809-233662FE207B}" dt="2023-02-16T22:10:06.042" v="30" actId="26606"/>
          <ac:picMkLst>
            <pc:docMk/>
            <pc:sldMk cId="3622727818" sldId="321"/>
            <ac:picMk id="42" creationId="{BC526B7A-4801-4FD1-95C8-03AF22629E87}"/>
          </ac:picMkLst>
        </pc:picChg>
        <pc:picChg chg="add del">
          <ac:chgData name="Maanasa Dharini" userId="cc476e982319ba06" providerId="LiveId" clId="{D0EACCEE-35E5-41EE-B809-233662FE207B}" dt="2023-02-16T22:10:21.642" v="34" actId="26606"/>
          <ac:picMkLst>
            <pc:docMk/>
            <pc:sldMk cId="3622727818" sldId="321"/>
            <ac:picMk id="54" creationId="{BC526B7A-4801-4FD1-95C8-03AF22629E87}"/>
          </ac:picMkLst>
        </pc:picChg>
        <pc:picChg chg="add del">
          <ac:chgData name="Maanasa Dharini" userId="cc476e982319ba06" providerId="LiveId" clId="{D0EACCEE-35E5-41EE-B809-233662FE207B}" dt="2023-02-16T22:11:23.975" v="36" actId="26606"/>
          <ac:picMkLst>
            <pc:docMk/>
            <pc:sldMk cId="3622727818" sldId="321"/>
            <ac:picMk id="62" creationId="{BC526B7A-4801-4FD1-95C8-03AF22629E87}"/>
          </ac:picMkLst>
        </pc:picChg>
        <pc:picChg chg="add del">
          <ac:chgData name="Maanasa Dharini" userId="cc476e982319ba06" providerId="LiveId" clId="{D0EACCEE-35E5-41EE-B809-233662FE207B}" dt="2023-02-16T22:11:33.475" v="38" actId="26606"/>
          <ac:picMkLst>
            <pc:docMk/>
            <pc:sldMk cId="3622727818" sldId="321"/>
            <ac:picMk id="70" creationId="{BC526B7A-4801-4FD1-95C8-03AF22629E87}"/>
          </ac:picMkLst>
        </pc:picChg>
        <pc:picChg chg="add del">
          <ac:chgData name="Maanasa Dharini" userId="cc476e982319ba06" providerId="LiveId" clId="{D0EACCEE-35E5-41EE-B809-233662FE207B}" dt="2023-02-16T22:11:47.462" v="40" actId="26606"/>
          <ac:picMkLst>
            <pc:docMk/>
            <pc:sldMk cId="3622727818" sldId="321"/>
            <ac:picMk id="78" creationId="{BC526B7A-4801-4FD1-95C8-03AF22629E87}"/>
          </ac:picMkLst>
        </pc:picChg>
        <pc:picChg chg="add del">
          <ac:chgData name="Maanasa Dharini" userId="cc476e982319ba06" providerId="LiveId" clId="{D0EACCEE-35E5-41EE-B809-233662FE207B}" dt="2023-02-16T22:13:10.935" v="136" actId="26606"/>
          <ac:picMkLst>
            <pc:docMk/>
            <pc:sldMk cId="3622727818" sldId="321"/>
            <ac:picMk id="86" creationId="{BC526B7A-4801-4FD1-95C8-03AF22629E87}"/>
          </ac:picMkLst>
        </pc:picChg>
        <pc:picChg chg="add del">
          <ac:chgData name="Maanasa Dharini" userId="cc476e982319ba06" providerId="LiveId" clId="{D0EACCEE-35E5-41EE-B809-233662FE207B}" dt="2023-02-16T22:13:48.637" v="143" actId="26606"/>
          <ac:picMkLst>
            <pc:docMk/>
            <pc:sldMk cId="3622727818" sldId="321"/>
            <ac:picMk id="98" creationId="{BC526B7A-4801-4FD1-95C8-03AF22629E87}"/>
          </ac:picMkLst>
        </pc:picChg>
        <pc:picChg chg="add del">
          <ac:chgData name="Maanasa Dharini" userId="cc476e982319ba06" providerId="LiveId" clId="{D0EACCEE-35E5-41EE-B809-233662FE207B}" dt="2023-02-16T22:13:43.417" v="140" actId="26606"/>
          <ac:picMkLst>
            <pc:docMk/>
            <pc:sldMk cId="3622727818" sldId="321"/>
            <ac:picMk id="113" creationId="{BC526B7A-4801-4FD1-95C8-03AF22629E87}"/>
          </ac:picMkLst>
        </pc:picChg>
        <pc:picChg chg="add del">
          <ac:chgData name="Maanasa Dharini" userId="cc476e982319ba06" providerId="LiveId" clId="{D0EACCEE-35E5-41EE-B809-233662FE207B}" dt="2023-02-16T22:13:48.606" v="142" actId="26606"/>
          <ac:picMkLst>
            <pc:docMk/>
            <pc:sldMk cId="3622727818" sldId="321"/>
            <ac:picMk id="124" creationId="{BC526B7A-4801-4FD1-95C8-03AF22629E87}"/>
          </ac:picMkLst>
        </pc:picChg>
        <pc:picChg chg="add del">
          <ac:chgData name="Maanasa Dharini" userId="cc476e982319ba06" providerId="LiveId" clId="{D0EACCEE-35E5-41EE-B809-233662FE207B}" dt="2023-02-16T22:19:41.945" v="251" actId="26606"/>
          <ac:picMkLst>
            <pc:docMk/>
            <pc:sldMk cId="3622727818" sldId="321"/>
            <ac:picMk id="130" creationId="{BC526B7A-4801-4FD1-95C8-03AF22629E87}"/>
          </ac:picMkLst>
        </pc:picChg>
        <pc:picChg chg="add del">
          <ac:chgData name="Maanasa Dharini" userId="cc476e982319ba06" providerId="LiveId" clId="{D0EACCEE-35E5-41EE-B809-233662FE207B}" dt="2023-02-16T22:19:41.945" v="251" actId="26606"/>
          <ac:picMkLst>
            <pc:docMk/>
            <pc:sldMk cId="3622727818" sldId="321"/>
            <ac:picMk id="140" creationId="{BC526B7A-4801-4FD1-95C8-03AF22629E87}"/>
          </ac:picMkLst>
        </pc:picChg>
      </pc:sldChg>
      <pc:sldChg chg="addSp delSp modSp add mod setBg">
        <pc:chgData name="Maanasa Dharini" userId="cc476e982319ba06" providerId="LiveId" clId="{D0EACCEE-35E5-41EE-B809-233662FE207B}" dt="2023-03-07T03:37:46.735" v="4904" actId="11529"/>
        <pc:sldMkLst>
          <pc:docMk/>
          <pc:sldMk cId="2174002491" sldId="322"/>
        </pc:sldMkLst>
        <pc:spChg chg="add mod">
          <ac:chgData name="Maanasa Dharini" userId="cc476e982319ba06" providerId="LiveId" clId="{D0EACCEE-35E5-41EE-B809-233662FE207B}" dt="2023-03-07T03:37:46.735" v="4904" actId="11529"/>
          <ac:spMkLst>
            <pc:docMk/>
            <pc:sldMk cId="2174002491" sldId="322"/>
            <ac:spMk id="2" creationId="{66716A1D-F725-1309-2C92-ACC99D053B26}"/>
          </ac:spMkLst>
        </pc:spChg>
        <pc:spChg chg="add del mod">
          <ac:chgData name="Maanasa Dharini" userId="cc476e982319ba06" providerId="LiveId" clId="{D0EACCEE-35E5-41EE-B809-233662FE207B}" dt="2023-02-16T22:27:47.272" v="302" actId="478"/>
          <ac:spMkLst>
            <pc:docMk/>
            <pc:sldMk cId="2174002491" sldId="322"/>
            <ac:spMk id="3" creationId="{A28D07D9-9D83-B845-FD90-840B81B895E9}"/>
          </ac:spMkLst>
        </pc:spChg>
        <pc:spChg chg="del mod">
          <ac:chgData name="Maanasa Dharini" userId="cc476e982319ba06" providerId="LiveId" clId="{D0EACCEE-35E5-41EE-B809-233662FE207B}" dt="2023-02-16T22:27:44.592" v="301" actId="478"/>
          <ac:spMkLst>
            <pc:docMk/>
            <pc:sldMk cId="2174002491" sldId="322"/>
            <ac:spMk id="7" creationId="{F9CBDFAB-E4EB-61C8-25E5-F5176A5A9CC1}"/>
          </ac:spMkLst>
        </pc:spChg>
        <pc:spChg chg="add del mod">
          <ac:chgData name="Maanasa Dharini" userId="cc476e982319ba06" providerId="LiveId" clId="{D0EACCEE-35E5-41EE-B809-233662FE207B}" dt="2023-02-16T22:35:54.447" v="625" actId="26606"/>
          <ac:spMkLst>
            <pc:docMk/>
            <pc:sldMk cId="2174002491" sldId="322"/>
            <ac:spMk id="18" creationId="{62192F0C-65C9-4E6D-9314-81FB7E4DB469}"/>
          </ac:spMkLst>
        </pc:spChg>
        <pc:spChg chg="mod">
          <ac:chgData name="Maanasa Dharini" userId="cc476e982319ba06" providerId="LiveId" clId="{D0EACCEE-35E5-41EE-B809-233662FE207B}" dt="2023-02-16T22:34:04.915" v="609" actId="26606"/>
          <ac:spMkLst>
            <pc:docMk/>
            <pc:sldMk cId="2174002491" sldId="322"/>
            <ac:spMk id="26" creationId="{CDA2767E-38F3-49F7-BE02-EA3E6C7C8096}"/>
          </ac:spMkLst>
        </pc:spChg>
        <pc:spChg chg="add del">
          <ac:chgData name="Maanasa Dharini" userId="cc476e982319ba06" providerId="LiveId" clId="{D0EACCEE-35E5-41EE-B809-233662FE207B}" dt="2023-02-16T22:34:04.915" v="609" actId="26606"/>
          <ac:spMkLst>
            <pc:docMk/>
            <pc:sldMk cId="2174002491" sldId="322"/>
            <ac:spMk id="32" creationId="{0BABF38A-8A0D-492E-BD20-6CF4D46B50BD}"/>
          </ac:spMkLst>
        </pc:spChg>
        <pc:spChg chg="add del">
          <ac:chgData name="Maanasa Dharini" userId="cc476e982319ba06" providerId="LiveId" clId="{D0EACCEE-35E5-41EE-B809-233662FE207B}" dt="2023-02-16T22:34:04.915" v="609" actId="26606"/>
          <ac:spMkLst>
            <pc:docMk/>
            <pc:sldMk cId="2174002491" sldId="322"/>
            <ac:spMk id="36" creationId="{8651CFA9-6065-4243-AC48-858E359780B1}"/>
          </ac:spMkLst>
        </pc:spChg>
        <pc:spChg chg="add del">
          <ac:chgData name="Maanasa Dharini" userId="cc476e982319ba06" providerId="LiveId" clId="{D0EACCEE-35E5-41EE-B809-233662FE207B}" dt="2023-02-16T22:34:04.915" v="609" actId="26606"/>
          <ac:spMkLst>
            <pc:docMk/>
            <pc:sldMk cId="2174002491" sldId="322"/>
            <ac:spMk id="38" creationId="{37962AE0-6A1C-4B76-9D52-10E5E6D7D3BB}"/>
          </ac:spMkLst>
        </pc:spChg>
        <pc:grpChg chg="add del">
          <ac:chgData name="Maanasa Dharini" userId="cc476e982319ba06" providerId="LiveId" clId="{D0EACCEE-35E5-41EE-B809-233662FE207B}" dt="2023-02-16T22:34:04.915" v="609" actId="26606"/>
          <ac:grpSpMkLst>
            <pc:docMk/>
            <pc:sldMk cId="2174002491" sldId="322"/>
            <ac:grpSpMk id="40" creationId="{7AB7BDB5-BE0D-446B-AA57-16A1D859E52B}"/>
          </ac:grpSpMkLst>
        </pc:grpChg>
        <pc:graphicFrameChg chg="add del">
          <ac:chgData name="Maanasa Dharini" userId="cc476e982319ba06" providerId="LiveId" clId="{D0EACCEE-35E5-41EE-B809-233662FE207B}" dt="2023-02-16T22:33:52.283" v="607" actId="26606"/>
          <ac:graphicFrameMkLst>
            <pc:docMk/>
            <pc:sldMk cId="2174002491" sldId="322"/>
            <ac:graphicFrameMk id="28" creationId="{1C3F0316-E5A5-7811-EE51-8496B861E094}"/>
          </ac:graphicFrameMkLst>
        </pc:graphicFrameChg>
        <pc:graphicFrameChg chg="add del">
          <ac:chgData name="Maanasa Dharini" userId="cc476e982319ba06" providerId="LiveId" clId="{D0EACCEE-35E5-41EE-B809-233662FE207B}" dt="2023-02-16T22:35:41.376" v="618" actId="26606"/>
          <ac:graphicFrameMkLst>
            <pc:docMk/>
            <pc:sldMk cId="2174002491" sldId="322"/>
            <ac:graphicFrameMk id="29" creationId="{78F4801B-1ABE-6670-E592-39463181D44F}"/>
          </ac:graphicFrameMkLst>
        </pc:graphicFrameChg>
        <pc:graphicFrameChg chg="add del">
          <ac:chgData name="Maanasa Dharini" userId="cc476e982319ba06" providerId="LiveId" clId="{D0EACCEE-35E5-41EE-B809-233662FE207B}" dt="2023-02-16T22:34:04.915" v="609" actId="26606"/>
          <ac:graphicFrameMkLst>
            <pc:docMk/>
            <pc:sldMk cId="2174002491" sldId="322"/>
            <ac:graphicFrameMk id="30" creationId="{CC806FED-3245-92F3-6904-C18A3615D6AE}"/>
          </ac:graphicFrameMkLst>
        </pc:graphicFrameChg>
        <pc:graphicFrameChg chg="add del">
          <ac:chgData name="Maanasa Dharini" userId="cc476e982319ba06" providerId="LiveId" clId="{D0EACCEE-35E5-41EE-B809-233662FE207B}" dt="2023-02-16T22:35:42.764" v="620" actId="26606"/>
          <ac:graphicFrameMkLst>
            <pc:docMk/>
            <pc:sldMk cId="2174002491" sldId="322"/>
            <ac:graphicFrameMk id="31" creationId="{969A06F9-16F1-DC62-A254-3E02F79710DB}"/>
          </ac:graphicFrameMkLst>
        </pc:graphicFrameChg>
        <pc:graphicFrameChg chg="add del">
          <ac:chgData name="Maanasa Dharini" userId="cc476e982319ba06" providerId="LiveId" clId="{D0EACCEE-35E5-41EE-B809-233662FE207B}" dt="2023-02-16T22:35:47.769" v="622" actId="26606"/>
          <ac:graphicFrameMkLst>
            <pc:docMk/>
            <pc:sldMk cId="2174002491" sldId="322"/>
            <ac:graphicFrameMk id="33" creationId="{78F4801B-1ABE-6670-E592-39463181D44F}"/>
          </ac:graphicFrameMkLst>
        </pc:graphicFrameChg>
        <pc:graphicFrameChg chg="add del">
          <ac:chgData name="Maanasa Dharini" userId="cc476e982319ba06" providerId="LiveId" clId="{D0EACCEE-35E5-41EE-B809-233662FE207B}" dt="2023-02-16T22:35:54.421" v="624" actId="26606"/>
          <ac:graphicFrameMkLst>
            <pc:docMk/>
            <pc:sldMk cId="2174002491" sldId="322"/>
            <ac:graphicFrameMk id="35" creationId="{EA7045D1-3B2A-6379-0D5D-5FF6E6B1AAC7}"/>
          </ac:graphicFrameMkLst>
        </pc:graphicFrameChg>
        <pc:graphicFrameChg chg="add mod">
          <ac:chgData name="Maanasa Dharini" userId="cc476e982319ba06" providerId="LiveId" clId="{D0EACCEE-35E5-41EE-B809-233662FE207B}" dt="2023-02-16T22:37:42.619" v="630" actId="14100"/>
          <ac:graphicFrameMkLst>
            <pc:docMk/>
            <pc:sldMk cId="2174002491" sldId="322"/>
            <ac:graphicFrameMk id="37" creationId="{78F4801B-1ABE-6670-E592-39463181D44F}"/>
          </ac:graphicFrameMkLst>
        </pc:graphicFrameChg>
        <pc:graphicFrameChg chg="add del mod">
          <ac:chgData name="Maanasa Dharini" userId="cc476e982319ba06" providerId="LiveId" clId="{D0EACCEE-35E5-41EE-B809-233662FE207B}" dt="2023-02-16T22:34:52.672" v="612" actId="26606"/>
          <ac:graphicFrameMkLst>
            <pc:docMk/>
            <pc:sldMk cId="2174002491" sldId="322"/>
            <ac:graphicFrameMk id="44" creationId="{1C3F0316-E5A5-7811-EE51-8496B861E094}"/>
          </ac:graphicFrameMkLst>
        </pc:graphicFrameChg>
        <pc:picChg chg="add del">
          <ac:chgData name="Maanasa Dharini" userId="cc476e982319ba06" providerId="LiveId" clId="{D0EACCEE-35E5-41EE-B809-233662FE207B}" dt="2023-02-16T22:34:04.915" v="609" actId="26606"/>
          <ac:picMkLst>
            <pc:docMk/>
            <pc:sldMk cId="2174002491" sldId="322"/>
            <ac:picMk id="34" creationId="{BC526B7A-4801-4FD1-95C8-03AF22629E87}"/>
          </ac:picMkLst>
        </pc:picChg>
      </pc:sldChg>
      <pc:sldChg chg="addSp delSp modSp add del mod setBg delDesignElem">
        <pc:chgData name="Maanasa Dharini" userId="cc476e982319ba06" providerId="LiveId" clId="{D0EACCEE-35E5-41EE-B809-233662FE207B}" dt="2023-02-16T22:49:22.678" v="724" actId="47"/>
        <pc:sldMkLst>
          <pc:docMk/>
          <pc:sldMk cId="300101176" sldId="323"/>
        </pc:sldMkLst>
        <pc:spChg chg="del">
          <ac:chgData name="Maanasa Dharini" userId="cc476e982319ba06" providerId="LiveId" clId="{D0EACCEE-35E5-41EE-B809-233662FE207B}" dt="2023-02-16T22:48:57.584" v="717" actId="478"/>
          <ac:spMkLst>
            <pc:docMk/>
            <pc:sldMk cId="300101176" sldId="323"/>
            <ac:spMk id="2" creationId="{08BDDBEB-2A0E-4470-BE29-A528A3A60875}"/>
          </ac:spMkLst>
        </pc:spChg>
        <pc:spChg chg="del">
          <ac:chgData name="Maanasa Dharini" userId="cc476e982319ba06" providerId="LiveId" clId="{D0EACCEE-35E5-41EE-B809-233662FE207B}" dt="2023-02-16T22:49:07.813" v="722" actId="478"/>
          <ac:spMkLst>
            <pc:docMk/>
            <pc:sldMk cId="300101176" sldId="323"/>
            <ac:spMk id="3" creationId="{1D090625-51CE-4ECB-81A4-C4905F3FBFE9}"/>
          </ac:spMkLst>
        </pc:spChg>
        <pc:spChg chg="add del mod">
          <ac:chgData name="Maanasa Dharini" userId="cc476e982319ba06" providerId="LiveId" clId="{D0EACCEE-35E5-41EE-B809-233662FE207B}" dt="2023-02-16T22:49:04.887" v="721" actId="478"/>
          <ac:spMkLst>
            <pc:docMk/>
            <pc:sldMk cId="300101176" sldId="323"/>
            <ac:spMk id="6" creationId="{9B5EC81A-1BA5-877E-3799-85E262EFB85B}"/>
          </ac:spMkLst>
        </pc:spChg>
        <pc:spChg chg="add del mod">
          <ac:chgData name="Maanasa Dharini" userId="cc476e982319ba06" providerId="LiveId" clId="{D0EACCEE-35E5-41EE-B809-233662FE207B}" dt="2023-02-16T22:49:13.392" v="723" actId="478"/>
          <ac:spMkLst>
            <pc:docMk/>
            <pc:sldMk cId="300101176" sldId="323"/>
            <ac:spMk id="8" creationId="{6D80D5DF-0F4C-BCCE-DADC-7D5276AD1906}"/>
          </ac:spMkLst>
        </pc:spChg>
        <pc:spChg chg="del">
          <ac:chgData name="Maanasa Dharini" userId="cc476e982319ba06" providerId="LiveId" clId="{D0EACCEE-35E5-41EE-B809-233662FE207B}" dt="2023-02-16T22:48:19.324" v="714"/>
          <ac:spMkLst>
            <pc:docMk/>
            <pc:sldMk cId="300101176" sldId="323"/>
            <ac:spMk id="34" creationId="{A4092ECB-D375-4A85-AD6E-85644D2A99E5}"/>
          </ac:spMkLst>
        </pc:spChg>
        <pc:picChg chg="add del mod">
          <ac:chgData name="Maanasa Dharini" userId="cc476e982319ba06" providerId="LiveId" clId="{D0EACCEE-35E5-41EE-B809-233662FE207B}" dt="2023-02-16T22:49:02.105" v="720" actId="478"/>
          <ac:picMkLst>
            <pc:docMk/>
            <pc:sldMk cId="300101176" sldId="323"/>
            <ac:picMk id="5" creationId="{74B1416E-E144-4B0E-9CB1-2137FB57B75D}"/>
          </ac:picMkLst>
        </pc:picChg>
        <pc:cxnChg chg="del">
          <ac:chgData name="Maanasa Dharini" userId="cc476e982319ba06" providerId="LiveId" clId="{D0EACCEE-35E5-41EE-B809-233662FE207B}" dt="2023-02-16T22:48:19.324" v="714"/>
          <ac:cxnSpMkLst>
            <pc:docMk/>
            <pc:sldMk cId="300101176" sldId="323"/>
            <ac:cxnSpMk id="36" creationId="{B6C1711D-6DAC-4FE1-B7B6-AC8A81B84C08}"/>
          </ac:cxnSpMkLst>
        </pc:cxnChg>
      </pc:sldChg>
      <pc:sldChg chg="addSp delSp modSp add mod setBg delDesignElem">
        <pc:chgData name="Maanasa Dharini" userId="cc476e982319ba06" providerId="LiveId" clId="{D0EACCEE-35E5-41EE-B809-233662FE207B}" dt="2023-03-07T05:37:36.752" v="5059" actId="208"/>
        <pc:sldMkLst>
          <pc:docMk/>
          <pc:sldMk cId="1892854185" sldId="323"/>
        </pc:sldMkLst>
        <pc:spChg chg="add del mod">
          <ac:chgData name="Maanasa Dharini" userId="cc476e982319ba06" providerId="LiveId" clId="{D0EACCEE-35E5-41EE-B809-233662FE207B}" dt="2023-02-16T22:50:47.451" v="743" actId="478"/>
          <ac:spMkLst>
            <pc:docMk/>
            <pc:sldMk cId="1892854185" sldId="323"/>
            <ac:spMk id="2" creationId="{050E78D6-F072-48E7-8270-20EFBDD26F36}"/>
          </ac:spMkLst>
        </pc:spChg>
        <pc:spChg chg="add del mod">
          <ac:chgData name="Maanasa Dharini" userId="cc476e982319ba06" providerId="LiveId" clId="{D0EACCEE-35E5-41EE-B809-233662FE207B}" dt="2023-02-16T22:50:43.541" v="742" actId="478"/>
          <ac:spMkLst>
            <pc:docMk/>
            <pc:sldMk cId="1892854185" sldId="323"/>
            <ac:spMk id="3" creationId="{3FC7BD98-5486-489C-BAA0-A69CEFF691B3}"/>
          </ac:spMkLst>
        </pc:spChg>
        <pc:spChg chg="add mod">
          <ac:chgData name="Maanasa Dharini" userId="cc476e982319ba06" providerId="LiveId" clId="{D0EACCEE-35E5-41EE-B809-233662FE207B}" dt="2023-03-07T03:40:27.656" v="4911" actId="208"/>
          <ac:spMkLst>
            <pc:docMk/>
            <pc:sldMk cId="1892854185" sldId="323"/>
            <ac:spMk id="6" creationId="{F270A1FA-20F1-005F-AADF-FE5A72E4693A}"/>
          </ac:spMkLst>
        </pc:spChg>
        <pc:spChg chg="add mod">
          <ac:chgData name="Maanasa Dharini" userId="cc476e982319ba06" providerId="LiveId" clId="{D0EACCEE-35E5-41EE-B809-233662FE207B}" dt="2023-02-16T23:26:36.828" v="1152" actId="1076"/>
          <ac:spMkLst>
            <pc:docMk/>
            <pc:sldMk cId="1892854185" sldId="323"/>
            <ac:spMk id="7" creationId="{577220FD-9AE9-0ED0-DE81-53D1FECDE4FF}"/>
          </ac:spMkLst>
        </pc:spChg>
        <pc:spChg chg="add del mod">
          <ac:chgData name="Maanasa Dharini" userId="cc476e982319ba06" providerId="LiveId" clId="{D0EACCEE-35E5-41EE-B809-233662FE207B}" dt="2023-02-16T22:50:51.918" v="744" actId="478"/>
          <ac:spMkLst>
            <pc:docMk/>
            <pc:sldMk cId="1892854185" sldId="323"/>
            <ac:spMk id="8" creationId="{EBC097E7-E652-04C3-914F-72455CF9D484}"/>
          </ac:spMkLst>
        </pc:spChg>
        <pc:spChg chg="add mod">
          <ac:chgData name="Maanasa Dharini" userId="cc476e982319ba06" providerId="LiveId" clId="{D0EACCEE-35E5-41EE-B809-233662FE207B}" dt="2023-02-16T23:26:38.723" v="1153" actId="1076"/>
          <ac:spMkLst>
            <pc:docMk/>
            <pc:sldMk cId="1892854185" sldId="323"/>
            <ac:spMk id="9" creationId="{F3CCD8A2-2105-6ECD-BFBD-0CB425FF3E17}"/>
          </ac:spMkLst>
        </pc:spChg>
        <pc:spChg chg="add del mod">
          <ac:chgData name="Maanasa Dharini" userId="cc476e982319ba06" providerId="LiveId" clId="{D0EACCEE-35E5-41EE-B809-233662FE207B}" dt="2023-02-16T22:53:16.502" v="762" actId="478"/>
          <ac:spMkLst>
            <pc:docMk/>
            <pc:sldMk cId="1892854185" sldId="323"/>
            <ac:spMk id="10" creationId="{A168F2DC-2922-1E73-1EA4-361BA8AEC3A4}"/>
          </ac:spMkLst>
        </pc:spChg>
        <pc:spChg chg="add mod">
          <ac:chgData name="Maanasa Dharini" userId="cc476e982319ba06" providerId="LiveId" clId="{D0EACCEE-35E5-41EE-B809-233662FE207B}" dt="2023-02-16T23:26:42.046" v="1154" actId="1076"/>
          <ac:spMkLst>
            <pc:docMk/>
            <pc:sldMk cId="1892854185" sldId="323"/>
            <ac:spMk id="11" creationId="{DE17D78B-630D-2532-5A7D-AD5BD949602C}"/>
          </ac:spMkLst>
        </pc:spChg>
        <pc:spChg chg="add del">
          <ac:chgData name="Maanasa Dharini" userId="cc476e982319ba06" providerId="LiveId" clId="{D0EACCEE-35E5-41EE-B809-233662FE207B}" dt="2023-02-16T22:50:16.472" v="732" actId="26606"/>
          <ac:spMkLst>
            <pc:docMk/>
            <pc:sldMk cId="1892854185" sldId="323"/>
            <ac:spMk id="13" creationId="{0BABF38A-8A0D-492E-BD20-6CF4D46B50BD}"/>
          </ac:spMkLst>
        </pc:spChg>
        <pc:spChg chg="add mod">
          <ac:chgData name="Maanasa Dharini" userId="cc476e982319ba06" providerId="LiveId" clId="{D0EACCEE-35E5-41EE-B809-233662FE207B}" dt="2023-02-16T23:24:51.844" v="1125" actId="1076"/>
          <ac:spMkLst>
            <pc:docMk/>
            <pc:sldMk cId="1892854185" sldId="323"/>
            <ac:spMk id="14" creationId="{2808BB6A-1CBB-D552-675E-D7D4BF53F57F}"/>
          </ac:spMkLst>
        </pc:spChg>
        <pc:spChg chg="add mod">
          <ac:chgData name="Maanasa Dharini" userId="cc476e982319ba06" providerId="LiveId" clId="{D0EACCEE-35E5-41EE-B809-233662FE207B}" dt="2023-02-16T23:23:47.254" v="1101" actId="20577"/>
          <ac:spMkLst>
            <pc:docMk/>
            <pc:sldMk cId="1892854185" sldId="323"/>
            <ac:spMk id="16" creationId="{A065F879-4D05-8D79-17FB-686C5DF6E209}"/>
          </ac:spMkLst>
        </pc:spChg>
        <pc:spChg chg="add del">
          <ac:chgData name="Maanasa Dharini" userId="cc476e982319ba06" providerId="LiveId" clId="{D0EACCEE-35E5-41EE-B809-233662FE207B}" dt="2023-02-16T22:50:16.472" v="732" actId="26606"/>
          <ac:spMkLst>
            <pc:docMk/>
            <pc:sldMk cId="1892854185" sldId="323"/>
            <ac:spMk id="17" creationId="{8651CFA9-6065-4243-AC48-858E359780B1}"/>
          </ac:spMkLst>
        </pc:spChg>
        <pc:spChg chg="add mod">
          <ac:chgData name="Maanasa Dharini" userId="cc476e982319ba06" providerId="LiveId" clId="{D0EACCEE-35E5-41EE-B809-233662FE207B}" dt="2023-02-16T23:24:24.598" v="1118" actId="1076"/>
          <ac:spMkLst>
            <pc:docMk/>
            <pc:sldMk cId="1892854185" sldId="323"/>
            <ac:spMk id="18" creationId="{405480F0-44C2-D277-3558-84085EB4DC49}"/>
          </ac:spMkLst>
        </pc:spChg>
        <pc:spChg chg="add del">
          <ac:chgData name="Maanasa Dharini" userId="cc476e982319ba06" providerId="LiveId" clId="{D0EACCEE-35E5-41EE-B809-233662FE207B}" dt="2023-02-16T22:50:16.472" v="732" actId="26606"/>
          <ac:spMkLst>
            <pc:docMk/>
            <pc:sldMk cId="1892854185" sldId="323"/>
            <ac:spMk id="19" creationId="{1B6E9D4E-1863-458E-8166-A6E64C865F07}"/>
          </ac:spMkLst>
        </pc:spChg>
        <pc:spChg chg="add mod">
          <ac:chgData name="Maanasa Dharini" userId="cc476e982319ba06" providerId="LiveId" clId="{D0EACCEE-35E5-41EE-B809-233662FE207B}" dt="2023-02-16T23:26:52.172" v="1157" actId="14100"/>
          <ac:spMkLst>
            <pc:docMk/>
            <pc:sldMk cId="1892854185" sldId="323"/>
            <ac:spMk id="24" creationId="{07C5D2FC-45E9-BA43-E477-44BD2FC0DD6D}"/>
          </ac:spMkLst>
        </pc:spChg>
        <pc:spChg chg="add del">
          <ac:chgData name="Maanasa Dharini" userId="cc476e982319ba06" providerId="LiveId" clId="{D0EACCEE-35E5-41EE-B809-233662FE207B}" dt="2023-02-16T22:50:16.472" v="732" actId="26606"/>
          <ac:spMkLst>
            <pc:docMk/>
            <pc:sldMk cId="1892854185" sldId="323"/>
            <ac:spMk id="25" creationId="{F6B9E73A-7DA5-4C84-B395-757FF1941041}"/>
          </ac:spMkLst>
        </pc:spChg>
        <pc:spChg chg="add del">
          <ac:chgData name="Maanasa Dharini" userId="cc476e982319ba06" providerId="LiveId" clId="{D0EACCEE-35E5-41EE-B809-233662FE207B}" dt="2023-02-16T22:50:41.267" v="741" actId="26606"/>
          <ac:spMkLst>
            <pc:docMk/>
            <pc:sldMk cId="1892854185" sldId="323"/>
            <ac:spMk id="27" creationId="{0BABF38A-8A0D-492E-BD20-6CF4D46B50BD}"/>
          </ac:spMkLst>
        </pc:spChg>
        <pc:spChg chg="add del">
          <ac:chgData name="Maanasa Dharini" userId="cc476e982319ba06" providerId="LiveId" clId="{D0EACCEE-35E5-41EE-B809-233662FE207B}" dt="2023-02-16T22:50:41.267" v="741" actId="26606"/>
          <ac:spMkLst>
            <pc:docMk/>
            <pc:sldMk cId="1892854185" sldId="323"/>
            <ac:spMk id="29" creationId="{A4FB2F27-3F7D-440E-A905-86607A926A29}"/>
          </ac:spMkLst>
        </pc:spChg>
        <pc:spChg chg="add del">
          <ac:chgData name="Maanasa Dharini" userId="cc476e982319ba06" providerId="LiveId" clId="{D0EACCEE-35E5-41EE-B809-233662FE207B}" dt="2023-02-16T22:50:41.267" v="741" actId="26606"/>
          <ac:spMkLst>
            <pc:docMk/>
            <pc:sldMk cId="1892854185" sldId="323"/>
            <ac:spMk id="30" creationId="{AF678C14-A033-4139-BCA9-8382B039648B}"/>
          </ac:spMkLst>
        </pc:spChg>
        <pc:spChg chg="add mod">
          <ac:chgData name="Maanasa Dharini" userId="cc476e982319ba06" providerId="LiveId" clId="{D0EACCEE-35E5-41EE-B809-233662FE207B}" dt="2023-02-16T23:25:50.241" v="1145" actId="1076"/>
          <ac:spMkLst>
            <pc:docMk/>
            <pc:sldMk cId="1892854185" sldId="323"/>
            <ac:spMk id="32" creationId="{A288854E-8BF9-FE5C-EC38-EC08BC27959E}"/>
          </ac:spMkLst>
        </pc:spChg>
        <pc:spChg chg="add del">
          <ac:chgData name="Maanasa Dharini" userId="cc476e982319ba06" providerId="LiveId" clId="{D0EACCEE-35E5-41EE-B809-233662FE207B}" dt="2023-02-16T22:50:41.267" v="741" actId="26606"/>
          <ac:spMkLst>
            <pc:docMk/>
            <pc:sldMk cId="1892854185" sldId="323"/>
            <ac:spMk id="33" creationId="{37962AE0-6A1C-4B76-9D52-10E5E6D7D3BB}"/>
          </ac:spMkLst>
        </pc:spChg>
        <pc:spChg chg="add del">
          <ac:chgData name="Maanasa Dharini" userId="cc476e982319ba06" providerId="LiveId" clId="{D0EACCEE-35E5-41EE-B809-233662FE207B}" dt="2023-02-16T22:50:41.267" v="741" actId="26606"/>
          <ac:spMkLst>
            <pc:docMk/>
            <pc:sldMk cId="1892854185" sldId="323"/>
            <ac:spMk id="36" creationId="{0BABF38A-8A0D-492E-BD20-6CF4D46B50BD}"/>
          </ac:spMkLst>
        </pc:spChg>
        <pc:spChg chg="add mod">
          <ac:chgData name="Maanasa Dharini" userId="cc476e982319ba06" providerId="LiveId" clId="{D0EACCEE-35E5-41EE-B809-233662FE207B}" dt="2023-02-16T23:26:14.180" v="1149" actId="1076"/>
          <ac:spMkLst>
            <pc:docMk/>
            <pc:sldMk cId="1892854185" sldId="323"/>
            <ac:spMk id="37" creationId="{D606FBD1-0B4A-AECB-4478-FC0D7645FEF0}"/>
          </ac:spMkLst>
        </pc:spChg>
        <pc:spChg chg="add del">
          <ac:chgData name="Maanasa Dharini" userId="cc476e982319ba06" providerId="LiveId" clId="{D0EACCEE-35E5-41EE-B809-233662FE207B}" dt="2023-02-16T22:50:41.267" v="741" actId="26606"/>
          <ac:spMkLst>
            <pc:docMk/>
            <pc:sldMk cId="1892854185" sldId="323"/>
            <ac:spMk id="40" creationId="{8651CFA9-6065-4243-AC48-858E359780B1}"/>
          </ac:spMkLst>
        </pc:spChg>
        <pc:spChg chg="del">
          <ac:chgData name="Maanasa Dharini" userId="cc476e982319ba06" providerId="LiveId" clId="{D0EACCEE-35E5-41EE-B809-233662FE207B}" dt="2023-02-16T22:49:59.098" v="730"/>
          <ac:spMkLst>
            <pc:docMk/>
            <pc:sldMk cId="1892854185" sldId="323"/>
            <ac:spMk id="41" creationId="{8B5FAB37-BB0D-41A8-A5C8-65ADE0F008A1}"/>
          </ac:spMkLst>
        </pc:spChg>
        <pc:spChg chg="del">
          <ac:chgData name="Maanasa Dharini" userId="cc476e982319ba06" providerId="LiveId" clId="{D0EACCEE-35E5-41EE-B809-233662FE207B}" dt="2023-02-16T22:49:59.098" v="730"/>
          <ac:spMkLst>
            <pc:docMk/>
            <pc:sldMk cId="1892854185" sldId="323"/>
            <ac:spMk id="42" creationId="{DE61FBD7-E37C-4B38-BE44-A6D4978D7486}"/>
          </ac:spMkLst>
        </pc:spChg>
        <pc:spChg chg="del">
          <ac:chgData name="Maanasa Dharini" userId="cc476e982319ba06" providerId="LiveId" clId="{D0EACCEE-35E5-41EE-B809-233662FE207B}" dt="2023-02-16T22:49:59.098" v="730"/>
          <ac:spMkLst>
            <pc:docMk/>
            <pc:sldMk cId="1892854185" sldId="323"/>
            <ac:spMk id="43" creationId="{392BFCFE-FD78-4EDF-BEFE-CC444DC5F307}"/>
          </ac:spMkLst>
        </pc:spChg>
        <pc:grpChg chg="add del">
          <ac:chgData name="Maanasa Dharini" userId="cc476e982319ba06" providerId="LiveId" clId="{D0EACCEE-35E5-41EE-B809-233662FE207B}" dt="2023-02-16T22:50:16.472" v="732" actId="26606"/>
          <ac:grpSpMkLst>
            <pc:docMk/>
            <pc:sldMk cId="1892854185" sldId="323"/>
            <ac:grpSpMk id="21" creationId="{DDC08824-D5AF-47B4-A084-327F6A050FE5}"/>
          </ac:grpSpMkLst>
        </pc:grpChg>
        <pc:grpChg chg="add del">
          <ac:chgData name="Maanasa Dharini" userId="cc476e982319ba06" providerId="LiveId" clId="{D0EACCEE-35E5-41EE-B809-233662FE207B}" dt="2023-02-16T22:50:41.267" v="741" actId="26606"/>
          <ac:grpSpMkLst>
            <pc:docMk/>
            <pc:sldMk cId="1892854185" sldId="323"/>
            <ac:grpSpMk id="31" creationId="{F54E156B-C3CF-4290-AAE3-FA3BD6BE8456}"/>
          </ac:grpSpMkLst>
        </pc:grpChg>
        <pc:grpChg chg="add del">
          <ac:chgData name="Maanasa Dharini" userId="cc476e982319ba06" providerId="LiveId" clId="{D0EACCEE-35E5-41EE-B809-233662FE207B}" dt="2023-02-16T22:50:41.267" v="741" actId="26606"/>
          <ac:grpSpMkLst>
            <pc:docMk/>
            <pc:sldMk cId="1892854185" sldId="323"/>
            <ac:grpSpMk id="34" creationId="{60D82D56-D377-48D4-8DE9-6A0A8DB5E31D}"/>
          </ac:grpSpMkLst>
        </pc:grpChg>
        <pc:grpChg chg="del">
          <ac:chgData name="Maanasa Dharini" userId="cc476e982319ba06" providerId="LiveId" clId="{D0EACCEE-35E5-41EE-B809-233662FE207B}" dt="2023-02-16T22:49:59.098" v="730"/>
          <ac:grpSpMkLst>
            <pc:docMk/>
            <pc:sldMk cId="1892854185" sldId="323"/>
            <ac:grpSpMk id="44" creationId="{D7102190-C0A1-4788-99F6-6A2F54444324}"/>
          </ac:grpSpMkLst>
        </pc:grpChg>
        <pc:picChg chg="del mod ord">
          <ac:chgData name="Maanasa Dharini" userId="cc476e982319ba06" providerId="LiveId" clId="{D0EACCEE-35E5-41EE-B809-233662FE207B}" dt="2023-02-16T22:50:20.257" v="735" actId="478"/>
          <ac:picMkLst>
            <pc:docMk/>
            <pc:sldMk cId="1892854185" sldId="323"/>
            <ac:picMk id="4" creationId="{184EE6B5-1D48-6F8A-5B04-3C3645AC9D17}"/>
          </ac:picMkLst>
        </pc:picChg>
        <pc:picChg chg="del mod ord">
          <ac:chgData name="Maanasa Dharini" userId="cc476e982319ba06" providerId="LiveId" clId="{D0EACCEE-35E5-41EE-B809-233662FE207B}" dt="2023-02-16T22:50:18.541" v="734" actId="478"/>
          <ac:picMkLst>
            <pc:docMk/>
            <pc:sldMk cId="1892854185" sldId="323"/>
            <ac:picMk id="5" creationId="{6E658061-C0A9-678F-90A7-7ECB4F32EC52}"/>
          </ac:picMkLst>
        </pc:picChg>
        <pc:picChg chg="add del">
          <ac:chgData name="Maanasa Dharini" userId="cc476e982319ba06" providerId="LiveId" clId="{D0EACCEE-35E5-41EE-B809-233662FE207B}" dt="2023-02-16T22:50:16.472" v="732" actId="26606"/>
          <ac:picMkLst>
            <pc:docMk/>
            <pc:sldMk cId="1892854185" sldId="323"/>
            <ac:picMk id="15" creationId="{BC526B7A-4801-4FD1-95C8-03AF22629E87}"/>
          </ac:picMkLst>
        </pc:picChg>
        <pc:picChg chg="add mod modCrop">
          <ac:chgData name="Maanasa Dharini" userId="cc476e982319ba06" providerId="LiveId" clId="{D0EACCEE-35E5-41EE-B809-233662FE207B}" dt="2023-03-07T05:37:36.752" v="5059" actId="208"/>
          <ac:picMkLst>
            <pc:docMk/>
            <pc:sldMk cId="1892854185" sldId="323"/>
            <ac:picMk id="20" creationId="{7BAFDF52-7F62-83BC-24F4-C210D86635B1}"/>
          </ac:picMkLst>
        </pc:picChg>
        <pc:picChg chg="add del">
          <ac:chgData name="Maanasa Dharini" userId="cc476e982319ba06" providerId="LiveId" clId="{D0EACCEE-35E5-41EE-B809-233662FE207B}" dt="2023-02-16T22:50:41.267" v="741" actId="26606"/>
          <ac:picMkLst>
            <pc:docMk/>
            <pc:sldMk cId="1892854185" sldId="323"/>
            <ac:picMk id="28" creationId="{BC526B7A-4801-4FD1-95C8-03AF22629E87}"/>
          </ac:picMkLst>
        </pc:picChg>
        <pc:picChg chg="add del">
          <ac:chgData name="Maanasa Dharini" userId="cc476e982319ba06" providerId="LiveId" clId="{D0EACCEE-35E5-41EE-B809-233662FE207B}" dt="2023-02-16T22:50:41.267" v="741" actId="26606"/>
          <ac:picMkLst>
            <pc:docMk/>
            <pc:sldMk cId="1892854185" sldId="323"/>
            <ac:picMk id="38" creationId="{BC526B7A-4801-4FD1-95C8-03AF22629E87}"/>
          </ac:picMkLst>
        </pc:picChg>
      </pc:sldChg>
      <pc:sldChg chg="delSp add del setBg delDesignElem">
        <pc:chgData name="Maanasa Dharini" userId="cc476e982319ba06" providerId="LiveId" clId="{D0EACCEE-35E5-41EE-B809-233662FE207B}" dt="2023-02-16T22:49:56.334" v="728" actId="47"/>
        <pc:sldMkLst>
          <pc:docMk/>
          <pc:sldMk cId="3093261607" sldId="323"/>
        </pc:sldMkLst>
        <pc:spChg chg="del">
          <ac:chgData name="Maanasa Dharini" userId="cc476e982319ba06" providerId="LiveId" clId="{D0EACCEE-35E5-41EE-B809-233662FE207B}" dt="2023-02-16T22:49:39.908" v="727"/>
          <ac:spMkLst>
            <pc:docMk/>
            <pc:sldMk cId="3093261607" sldId="323"/>
            <ac:spMk id="129" creationId="{0BABF38A-8A0D-492E-BD20-6CF4D46B50BD}"/>
          </ac:spMkLst>
        </pc:spChg>
        <pc:spChg chg="del">
          <ac:chgData name="Maanasa Dharini" userId="cc476e982319ba06" providerId="LiveId" clId="{D0EACCEE-35E5-41EE-B809-233662FE207B}" dt="2023-02-16T22:49:39.908" v="727"/>
          <ac:spMkLst>
            <pc:docMk/>
            <pc:sldMk cId="3093261607" sldId="323"/>
            <ac:spMk id="131" creationId="{8651CFA9-6065-4243-AC48-858E359780B1}"/>
          </ac:spMkLst>
        </pc:spChg>
        <pc:spChg chg="del">
          <ac:chgData name="Maanasa Dharini" userId="cc476e982319ba06" providerId="LiveId" clId="{D0EACCEE-35E5-41EE-B809-233662FE207B}" dt="2023-02-16T22:49:39.908" v="727"/>
          <ac:spMkLst>
            <pc:docMk/>
            <pc:sldMk cId="3093261607" sldId="323"/>
            <ac:spMk id="132" creationId="{FBC8BBE5-981E-4B0B-9654-32B5668BFF31}"/>
          </ac:spMkLst>
        </pc:spChg>
        <pc:grpChg chg="del">
          <ac:chgData name="Maanasa Dharini" userId="cc476e982319ba06" providerId="LiveId" clId="{D0EACCEE-35E5-41EE-B809-233662FE207B}" dt="2023-02-16T22:49:39.908" v="727"/>
          <ac:grpSpMkLst>
            <pc:docMk/>
            <pc:sldMk cId="3093261607" sldId="323"/>
            <ac:grpSpMk id="133" creationId="{46238B23-7848-4B0F-BFFC-7C0E6C30517F}"/>
          </ac:grpSpMkLst>
        </pc:grpChg>
        <pc:picChg chg="del">
          <ac:chgData name="Maanasa Dharini" userId="cc476e982319ba06" providerId="LiveId" clId="{D0EACCEE-35E5-41EE-B809-233662FE207B}" dt="2023-02-16T22:49:39.908" v="727"/>
          <ac:picMkLst>
            <pc:docMk/>
            <pc:sldMk cId="3093261607" sldId="323"/>
            <ac:picMk id="130" creationId="{BC526B7A-4801-4FD1-95C8-03AF22629E87}"/>
          </ac:picMkLst>
        </pc:picChg>
      </pc:sldChg>
      <pc:sldChg chg="addSp delSp modSp add del mod">
        <pc:chgData name="Maanasa Dharini" userId="cc476e982319ba06" providerId="LiveId" clId="{D0EACCEE-35E5-41EE-B809-233662FE207B}" dt="2023-02-16T23:26:31.185" v="1151" actId="47"/>
        <pc:sldMkLst>
          <pc:docMk/>
          <pc:sldMk cId="2832047750" sldId="324"/>
        </pc:sldMkLst>
        <pc:spChg chg="add del mod">
          <ac:chgData name="Maanasa Dharini" userId="cc476e982319ba06" providerId="LiveId" clId="{D0EACCEE-35E5-41EE-B809-233662FE207B}" dt="2023-02-16T22:54:24.314" v="766" actId="21"/>
          <ac:spMkLst>
            <pc:docMk/>
            <pc:sldMk cId="2832047750" sldId="324"/>
            <ac:spMk id="2" creationId="{A034698C-0292-9B24-ED23-FD564B2E9056}"/>
          </ac:spMkLst>
        </pc:spChg>
        <pc:spChg chg="add mod">
          <ac:chgData name="Maanasa Dharini" userId="cc476e982319ba06" providerId="LiveId" clId="{D0EACCEE-35E5-41EE-B809-233662FE207B}" dt="2023-02-16T23:06:47.354" v="1035" actId="14100"/>
          <ac:spMkLst>
            <pc:docMk/>
            <pc:sldMk cId="2832047750" sldId="324"/>
            <ac:spMk id="3" creationId="{28211FE4-7C69-A68F-4785-43E25412A5D7}"/>
          </ac:spMkLst>
        </pc:spChg>
        <pc:spChg chg="add mod">
          <ac:chgData name="Maanasa Dharini" userId="cc476e982319ba06" providerId="LiveId" clId="{D0EACCEE-35E5-41EE-B809-233662FE207B}" dt="2023-02-16T23:25:00.854" v="1126" actId="20577"/>
          <ac:spMkLst>
            <pc:docMk/>
            <pc:sldMk cId="2832047750" sldId="324"/>
            <ac:spMk id="5" creationId="{5AD29E76-54E9-BDC4-A7FB-41675C6F278A}"/>
          </ac:spMkLst>
        </pc:spChg>
        <pc:spChg chg="del">
          <ac:chgData name="Maanasa Dharini" userId="cc476e982319ba06" providerId="LiveId" clId="{D0EACCEE-35E5-41EE-B809-233662FE207B}" dt="2023-02-16T22:53:07.166" v="759" actId="478"/>
          <ac:spMkLst>
            <pc:docMk/>
            <pc:sldMk cId="2832047750" sldId="324"/>
            <ac:spMk id="7" creationId="{577220FD-9AE9-0ED0-DE81-53D1FECDE4FF}"/>
          </ac:spMkLst>
        </pc:spChg>
        <pc:spChg chg="del">
          <ac:chgData name="Maanasa Dharini" userId="cc476e982319ba06" providerId="LiveId" clId="{D0EACCEE-35E5-41EE-B809-233662FE207B}" dt="2023-02-16T22:53:09.129" v="760" actId="478"/>
          <ac:spMkLst>
            <pc:docMk/>
            <pc:sldMk cId="2832047750" sldId="324"/>
            <ac:spMk id="9" creationId="{F3CCD8A2-2105-6ECD-BFBD-0CB425FF3E17}"/>
          </ac:spMkLst>
        </pc:spChg>
        <pc:spChg chg="del mod">
          <ac:chgData name="Maanasa Dharini" userId="cc476e982319ba06" providerId="LiveId" clId="{D0EACCEE-35E5-41EE-B809-233662FE207B}" dt="2023-02-16T23:10:08.638" v="1041" actId="478"/>
          <ac:spMkLst>
            <pc:docMk/>
            <pc:sldMk cId="2832047750" sldId="324"/>
            <ac:spMk id="10" creationId="{A168F2DC-2922-1E73-1EA4-361BA8AEC3A4}"/>
          </ac:spMkLst>
        </pc:spChg>
        <pc:spChg chg="add mod">
          <ac:chgData name="Maanasa Dharini" userId="cc476e982319ba06" providerId="LiveId" clId="{D0EACCEE-35E5-41EE-B809-233662FE207B}" dt="2023-02-16T23:06:41.718" v="1034" actId="1076"/>
          <ac:spMkLst>
            <pc:docMk/>
            <pc:sldMk cId="2832047750" sldId="324"/>
            <ac:spMk id="11" creationId="{BDAB8454-11FA-C5F6-93CC-23556170893F}"/>
          </ac:spMkLst>
        </pc:spChg>
        <pc:picChg chg="add mod modCrop">
          <ac:chgData name="Maanasa Dharini" userId="cc476e982319ba06" providerId="LiveId" clId="{D0EACCEE-35E5-41EE-B809-233662FE207B}" dt="2023-02-16T23:10:38.935" v="1046" actId="14100"/>
          <ac:picMkLst>
            <pc:docMk/>
            <pc:sldMk cId="2832047750" sldId="324"/>
            <ac:picMk id="12" creationId="{E3BCD55B-E672-0D5B-C15F-BB4CE5DF95ED}"/>
          </ac:picMkLst>
        </pc:picChg>
      </pc:sldChg>
      <pc:sldChg chg="addSp delSp modSp add mod">
        <pc:chgData name="Maanasa Dharini" userId="cc476e982319ba06" providerId="LiveId" clId="{D0EACCEE-35E5-41EE-B809-233662FE207B}" dt="2023-02-23T22:36:46.712" v="2718" actId="20577"/>
        <pc:sldMkLst>
          <pc:docMk/>
          <pc:sldMk cId="4136616663" sldId="324"/>
        </pc:sldMkLst>
        <pc:spChg chg="mod">
          <ac:chgData name="Maanasa Dharini" userId="cc476e982319ba06" providerId="LiveId" clId="{D0EACCEE-35E5-41EE-B809-233662FE207B}" dt="2023-02-16T23:27:57.827" v="1183" actId="1076"/>
          <ac:spMkLst>
            <pc:docMk/>
            <pc:sldMk cId="4136616663" sldId="324"/>
            <ac:spMk id="26" creationId="{CDA2767E-38F3-49F7-BE02-EA3E6C7C8096}"/>
          </ac:spMkLst>
        </pc:spChg>
        <pc:graphicFrameChg chg="add del mod modGraphic">
          <ac:chgData name="Maanasa Dharini" userId="cc476e982319ba06" providerId="LiveId" clId="{D0EACCEE-35E5-41EE-B809-233662FE207B}" dt="2023-02-16T23:45:13.714" v="1242" actId="478"/>
          <ac:graphicFrameMkLst>
            <pc:docMk/>
            <pc:sldMk cId="4136616663" sldId="324"/>
            <ac:graphicFrameMk id="2" creationId="{2FA6B2A1-9829-91E2-0F63-7414D6D11D70}"/>
          </ac:graphicFrameMkLst>
        </pc:graphicFrameChg>
        <pc:graphicFrameChg chg="add mod modGraphic">
          <ac:chgData name="Maanasa Dharini" userId="cc476e982319ba06" providerId="LiveId" clId="{D0EACCEE-35E5-41EE-B809-233662FE207B}" dt="2023-02-23T22:36:46.712" v="2718" actId="20577"/>
          <ac:graphicFrameMkLst>
            <pc:docMk/>
            <pc:sldMk cId="4136616663" sldId="324"/>
            <ac:graphicFrameMk id="3" creationId="{159C94A9-ACDF-8274-F278-8A366DFF9F98}"/>
          </ac:graphicFrameMkLst>
        </pc:graphicFrameChg>
        <pc:graphicFrameChg chg="mod">
          <ac:chgData name="Maanasa Dharini" userId="cc476e982319ba06" providerId="LiveId" clId="{D0EACCEE-35E5-41EE-B809-233662FE207B}" dt="2023-02-16T23:45:24.614" v="1243"/>
          <ac:graphicFrameMkLst>
            <pc:docMk/>
            <pc:sldMk cId="4136616663" sldId="324"/>
            <ac:graphicFrameMk id="37" creationId="{78F4801B-1ABE-6670-E592-39463181D44F}"/>
          </ac:graphicFrameMkLst>
        </pc:graphicFrameChg>
      </pc:sldChg>
      <pc:sldChg chg="addSp delSp modSp add mod">
        <pc:chgData name="Maanasa Dharini" userId="cc476e982319ba06" providerId="LiveId" clId="{D0EACCEE-35E5-41EE-B809-233662FE207B}" dt="2023-03-07T22:01:21.670" v="7739" actId="1076"/>
        <pc:sldMkLst>
          <pc:docMk/>
          <pc:sldMk cId="981961548" sldId="325"/>
        </pc:sldMkLst>
        <pc:spChg chg="add del mod">
          <ac:chgData name="Maanasa Dharini" userId="cc476e982319ba06" providerId="LiveId" clId="{D0EACCEE-35E5-41EE-B809-233662FE207B}" dt="2023-03-07T22:00:47.107" v="7727" actId="478"/>
          <ac:spMkLst>
            <pc:docMk/>
            <pc:sldMk cId="981961548" sldId="325"/>
            <ac:spMk id="2" creationId="{0B6D1692-1F04-4583-32E4-AF6E74D4C462}"/>
          </ac:spMkLst>
        </pc:spChg>
        <pc:spChg chg="mod">
          <ac:chgData name="Maanasa Dharini" userId="cc476e982319ba06" providerId="LiveId" clId="{D0EACCEE-35E5-41EE-B809-233662FE207B}" dt="2023-03-06T05:13:15.145" v="4683" actId="1076"/>
          <ac:spMkLst>
            <pc:docMk/>
            <pc:sldMk cId="981961548" sldId="325"/>
            <ac:spMk id="26" creationId="{CDA2767E-38F3-49F7-BE02-EA3E6C7C8096}"/>
          </ac:spMkLst>
        </pc:spChg>
        <pc:graphicFrameChg chg="mod">
          <ac:chgData name="Maanasa Dharini" userId="cc476e982319ba06" providerId="LiveId" clId="{D0EACCEE-35E5-41EE-B809-233662FE207B}" dt="2023-02-18T19:15:54.100" v="2118" actId="13782"/>
          <ac:graphicFrameMkLst>
            <pc:docMk/>
            <pc:sldMk cId="981961548" sldId="325"/>
            <ac:graphicFrameMk id="37" creationId="{78F4801B-1ABE-6670-E592-39463181D44F}"/>
          </ac:graphicFrameMkLst>
        </pc:graphicFrameChg>
        <pc:picChg chg="add del mod modCrop">
          <ac:chgData name="Maanasa Dharini" userId="cc476e982319ba06" providerId="LiveId" clId="{D0EACCEE-35E5-41EE-B809-233662FE207B}" dt="2023-03-04T18:31:35.272" v="3656" actId="478"/>
          <ac:picMkLst>
            <pc:docMk/>
            <pc:sldMk cId="981961548" sldId="325"/>
            <ac:picMk id="3" creationId="{909ACFBB-26E1-83BB-8463-6413A667CBAB}"/>
          </ac:picMkLst>
        </pc:picChg>
        <pc:picChg chg="add mod">
          <ac:chgData name="Maanasa Dharini" userId="cc476e982319ba06" providerId="LiveId" clId="{D0EACCEE-35E5-41EE-B809-233662FE207B}" dt="2023-03-07T22:01:21.670" v="7739" actId="1076"/>
          <ac:picMkLst>
            <pc:docMk/>
            <pc:sldMk cId="981961548" sldId="325"/>
            <ac:picMk id="4" creationId="{15241F82-17AC-F518-B7EF-AA4BF3CE0B9D}"/>
          </ac:picMkLst>
        </pc:picChg>
      </pc:sldChg>
      <pc:sldChg chg="addSp delSp modSp add mod setBg">
        <pc:chgData name="Maanasa Dharini" userId="cc476e982319ba06" providerId="LiveId" clId="{D0EACCEE-35E5-41EE-B809-233662FE207B}" dt="2023-03-06T05:13:22.852" v="4684" actId="1076"/>
        <pc:sldMkLst>
          <pc:docMk/>
          <pc:sldMk cId="1895885584" sldId="326"/>
        </pc:sldMkLst>
        <pc:spChg chg="del mod">
          <ac:chgData name="Maanasa Dharini" userId="cc476e982319ba06" providerId="LiveId" clId="{D0EACCEE-35E5-41EE-B809-233662FE207B}" dt="2023-03-04T18:33:37.269" v="3669" actId="478"/>
          <ac:spMkLst>
            <pc:docMk/>
            <pc:sldMk cId="1895885584" sldId="326"/>
            <ac:spMk id="2" creationId="{0B6D1692-1F04-4583-32E4-AF6E74D4C462}"/>
          </ac:spMkLst>
        </pc:spChg>
        <pc:spChg chg="mod">
          <ac:chgData name="Maanasa Dharini" userId="cc476e982319ba06" providerId="LiveId" clId="{D0EACCEE-35E5-41EE-B809-233662FE207B}" dt="2023-03-06T05:13:22.852" v="4684" actId="1076"/>
          <ac:spMkLst>
            <pc:docMk/>
            <pc:sldMk cId="1895885584" sldId="326"/>
            <ac:spMk id="26" creationId="{CDA2767E-38F3-49F7-BE02-EA3E6C7C8096}"/>
          </ac:spMkLst>
        </pc:spChg>
        <pc:spChg chg="add del">
          <ac:chgData name="Maanasa Dharini" userId="cc476e982319ba06" providerId="LiveId" clId="{D0EACCEE-35E5-41EE-B809-233662FE207B}" dt="2023-03-04T19:05:02.342" v="3687" actId="26606"/>
          <ac:spMkLst>
            <pc:docMk/>
            <pc:sldMk cId="1895885584" sldId="326"/>
            <ac:spMk id="42" creationId="{0BABF38A-8A0D-492E-BD20-6CF4D46B50BD}"/>
          </ac:spMkLst>
        </pc:spChg>
        <pc:spChg chg="add del">
          <ac:chgData name="Maanasa Dharini" userId="cc476e982319ba06" providerId="LiveId" clId="{D0EACCEE-35E5-41EE-B809-233662FE207B}" dt="2023-03-04T19:05:02.342" v="3687" actId="26606"/>
          <ac:spMkLst>
            <pc:docMk/>
            <pc:sldMk cId="1895885584" sldId="326"/>
            <ac:spMk id="46" creationId="{8651CFA9-6065-4243-AC48-858E359780B1}"/>
          </ac:spMkLst>
        </pc:spChg>
        <pc:spChg chg="add del">
          <ac:chgData name="Maanasa Dharini" userId="cc476e982319ba06" providerId="LiveId" clId="{D0EACCEE-35E5-41EE-B809-233662FE207B}" dt="2023-03-04T19:05:02.342" v="3687" actId="26606"/>
          <ac:spMkLst>
            <pc:docMk/>
            <pc:sldMk cId="1895885584" sldId="326"/>
            <ac:spMk id="48" creationId="{FBC8BBE5-981E-4B0B-9654-32B5668BFF31}"/>
          </ac:spMkLst>
        </pc:spChg>
        <pc:grpChg chg="add del">
          <ac:chgData name="Maanasa Dharini" userId="cc476e982319ba06" providerId="LiveId" clId="{D0EACCEE-35E5-41EE-B809-233662FE207B}" dt="2023-03-04T19:05:02.342" v="3687" actId="26606"/>
          <ac:grpSpMkLst>
            <pc:docMk/>
            <pc:sldMk cId="1895885584" sldId="326"/>
            <ac:grpSpMk id="50" creationId="{8ED5E97A-D21B-4AA4-83CF-DA3A380E301A}"/>
          </ac:grpSpMkLst>
        </pc:grpChg>
        <pc:graphicFrameChg chg="mod ord modGraphic">
          <ac:chgData name="Maanasa Dharini" userId="cc476e982319ba06" providerId="LiveId" clId="{D0EACCEE-35E5-41EE-B809-233662FE207B}" dt="2023-03-05T21:48:54.731" v="3766" actId="1076"/>
          <ac:graphicFrameMkLst>
            <pc:docMk/>
            <pc:sldMk cId="1895885584" sldId="326"/>
            <ac:graphicFrameMk id="37" creationId="{78F4801B-1ABE-6670-E592-39463181D44F}"/>
          </ac:graphicFrameMkLst>
        </pc:graphicFrameChg>
        <pc:picChg chg="add del mod modCrop">
          <ac:chgData name="Maanasa Dharini" userId="cc476e982319ba06" providerId="LiveId" clId="{D0EACCEE-35E5-41EE-B809-233662FE207B}" dt="2023-03-05T21:48:14" v="3763" actId="478"/>
          <ac:picMkLst>
            <pc:docMk/>
            <pc:sldMk cId="1895885584" sldId="326"/>
            <ac:picMk id="4" creationId="{4BCD27A0-567B-775E-CB6D-33E61228CB6E}"/>
          </ac:picMkLst>
        </pc:picChg>
        <pc:picChg chg="add del">
          <ac:chgData name="Maanasa Dharini" userId="cc476e982319ba06" providerId="LiveId" clId="{D0EACCEE-35E5-41EE-B809-233662FE207B}" dt="2023-03-04T19:05:02.342" v="3687" actId="26606"/>
          <ac:picMkLst>
            <pc:docMk/>
            <pc:sldMk cId="1895885584" sldId="326"/>
            <ac:picMk id="44" creationId="{BC526B7A-4801-4FD1-95C8-03AF22629E87}"/>
          </ac:picMkLst>
        </pc:picChg>
      </pc:sldChg>
      <pc:sldChg chg="modSp add del mod">
        <pc:chgData name="Maanasa Dharini" userId="cc476e982319ba06" providerId="LiveId" clId="{D0EACCEE-35E5-41EE-B809-233662FE207B}" dt="2023-03-04T20:13:30.429" v="3711" actId="47"/>
        <pc:sldMkLst>
          <pc:docMk/>
          <pc:sldMk cId="2829206869" sldId="327"/>
        </pc:sldMkLst>
        <pc:spChg chg="mod">
          <ac:chgData name="Maanasa Dharini" userId="cc476e982319ba06" providerId="LiveId" clId="{D0EACCEE-35E5-41EE-B809-233662FE207B}" dt="2023-03-04T18:34:07.647" v="3681" actId="1076"/>
          <ac:spMkLst>
            <pc:docMk/>
            <pc:sldMk cId="2829206869" sldId="327"/>
            <ac:spMk id="26" creationId="{CDA2767E-38F3-49F7-BE02-EA3E6C7C8096}"/>
          </ac:spMkLst>
        </pc:spChg>
      </pc:sldChg>
      <pc:sldChg chg="addSp delSp modSp add mod setBg">
        <pc:chgData name="Maanasa Dharini" userId="cc476e982319ba06" providerId="LiveId" clId="{D0EACCEE-35E5-41EE-B809-233662FE207B}" dt="2023-03-05T22:34:35.433" v="3806" actId="26606"/>
        <pc:sldMkLst>
          <pc:docMk/>
          <pc:sldMk cId="3356694578" sldId="327"/>
        </pc:sldMkLst>
        <pc:spChg chg="del">
          <ac:chgData name="Maanasa Dharini" userId="cc476e982319ba06" providerId="LiveId" clId="{D0EACCEE-35E5-41EE-B809-233662FE207B}" dt="2023-03-05T22:33:14.836" v="3791" actId="478"/>
          <ac:spMkLst>
            <pc:docMk/>
            <pc:sldMk cId="3356694578" sldId="327"/>
            <ac:spMk id="2" creationId="{56516DE9-6F76-E18C-605C-4687B9CAB7DB}"/>
          </ac:spMkLst>
        </pc:spChg>
        <pc:spChg chg="add del mod">
          <ac:chgData name="Maanasa Dharini" userId="cc476e982319ba06" providerId="LiveId" clId="{D0EACCEE-35E5-41EE-B809-233662FE207B}" dt="2023-03-05T22:33:30.313" v="3794" actId="931"/>
          <ac:spMkLst>
            <pc:docMk/>
            <pc:sldMk cId="3356694578" sldId="327"/>
            <ac:spMk id="5" creationId="{25EEF500-12BD-BD4E-5455-669A8C8F5B40}"/>
          </ac:spMkLst>
        </pc:spChg>
        <pc:spChg chg="add del mod">
          <ac:chgData name="Maanasa Dharini" userId="cc476e982319ba06" providerId="LiveId" clId="{D0EACCEE-35E5-41EE-B809-233662FE207B}" dt="2023-03-05T22:33:17.038" v="3793" actId="478"/>
          <ac:spMkLst>
            <pc:docMk/>
            <pc:sldMk cId="3356694578" sldId="327"/>
            <ac:spMk id="7" creationId="{34A193EC-3331-D432-8A6B-0A5EE1DDB0B9}"/>
          </ac:spMkLst>
        </pc:spChg>
        <pc:spChg chg="add del">
          <ac:chgData name="Maanasa Dharini" userId="cc476e982319ba06" providerId="LiveId" clId="{D0EACCEE-35E5-41EE-B809-233662FE207B}" dt="2023-03-05T22:34:35.433" v="3806" actId="26606"/>
          <ac:spMkLst>
            <pc:docMk/>
            <pc:sldMk cId="3356694578" sldId="327"/>
            <ac:spMk id="14" creationId="{0BABF38A-8A0D-492E-BD20-6CF4D46B50BD}"/>
          </ac:spMkLst>
        </pc:spChg>
        <pc:spChg chg="add del">
          <ac:chgData name="Maanasa Dharini" userId="cc476e982319ba06" providerId="LiveId" clId="{D0EACCEE-35E5-41EE-B809-233662FE207B}" dt="2023-03-05T22:34:35.433" v="3806" actId="26606"/>
          <ac:spMkLst>
            <pc:docMk/>
            <pc:sldMk cId="3356694578" sldId="327"/>
            <ac:spMk id="18" creationId="{37FDDF72-DE39-4F99-A3C1-DD9D7815D7DB}"/>
          </ac:spMkLst>
        </pc:spChg>
        <pc:spChg chg="add del">
          <ac:chgData name="Maanasa Dharini" userId="cc476e982319ba06" providerId="LiveId" clId="{D0EACCEE-35E5-41EE-B809-233662FE207B}" dt="2023-03-05T22:34:35.433" v="3806" actId="26606"/>
          <ac:spMkLst>
            <pc:docMk/>
            <pc:sldMk cId="3356694578" sldId="327"/>
            <ac:spMk id="20" creationId="{5E4ECE80-3AD1-450C-B62A-98788F193948}"/>
          </ac:spMkLst>
        </pc:spChg>
        <pc:spChg chg="add">
          <ac:chgData name="Maanasa Dharini" userId="cc476e982319ba06" providerId="LiveId" clId="{D0EACCEE-35E5-41EE-B809-233662FE207B}" dt="2023-03-05T22:34:35.433" v="3806" actId="26606"/>
          <ac:spMkLst>
            <pc:docMk/>
            <pc:sldMk cId="3356694578" sldId="327"/>
            <ac:spMk id="29" creationId="{0BABF38A-8A0D-492E-BD20-6CF4D46B50BD}"/>
          </ac:spMkLst>
        </pc:spChg>
        <pc:spChg chg="add">
          <ac:chgData name="Maanasa Dharini" userId="cc476e982319ba06" providerId="LiveId" clId="{D0EACCEE-35E5-41EE-B809-233662FE207B}" dt="2023-03-05T22:34:35.433" v="3806" actId="26606"/>
          <ac:spMkLst>
            <pc:docMk/>
            <pc:sldMk cId="3356694578" sldId="327"/>
            <ac:spMk id="33" creationId="{37FDDF72-DE39-4F99-A3C1-DD9D7815D7DB}"/>
          </ac:spMkLst>
        </pc:spChg>
        <pc:spChg chg="add">
          <ac:chgData name="Maanasa Dharini" userId="cc476e982319ba06" providerId="LiveId" clId="{D0EACCEE-35E5-41EE-B809-233662FE207B}" dt="2023-03-05T22:34:35.433" v="3806" actId="26606"/>
          <ac:spMkLst>
            <pc:docMk/>
            <pc:sldMk cId="3356694578" sldId="327"/>
            <ac:spMk id="35" creationId="{5E4ECE80-3AD1-450C-B62A-98788F193948}"/>
          </ac:spMkLst>
        </pc:spChg>
        <pc:grpChg chg="add del">
          <ac:chgData name="Maanasa Dharini" userId="cc476e982319ba06" providerId="LiveId" clId="{D0EACCEE-35E5-41EE-B809-233662FE207B}" dt="2023-03-05T22:34:35.433" v="3806" actId="26606"/>
          <ac:grpSpMkLst>
            <pc:docMk/>
            <pc:sldMk cId="3356694578" sldId="327"/>
            <ac:grpSpMk id="22" creationId="{CE9B092E-D66A-4EA7-BBE1-CCA8B9061C2B}"/>
          </ac:grpSpMkLst>
        </pc:grpChg>
        <pc:picChg chg="del">
          <ac:chgData name="Maanasa Dharini" userId="cc476e982319ba06" providerId="LiveId" clId="{D0EACCEE-35E5-41EE-B809-233662FE207B}" dt="2023-03-05T22:33:08.830" v="3790" actId="478"/>
          <ac:picMkLst>
            <pc:docMk/>
            <pc:sldMk cId="3356694578" sldId="327"/>
            <ac:picMk id="4" creationId="{7437662D-F08D-E422-6FAF-DF7CDC0E2248}"/>
          </ac:picMkLst>
        </pc:picChg>
        <pc:picChg chg="add mod">
          <ac:chgData name="Maanasa Dharini" userId="cc476e982319ba06" providerId="LiveId" clId="{D0EACCEE-35E5-41EE-B809-233662FE207B}" dt="2023-03-05T22:34:35.433" v="3806" actId="26606"/>
          <ac:picMkLst>
            <pc:docMk/>
            <pc:sldMk cId="3356694578" sldId="327"/>
            <ac:picMk id="9" creationId="{4E0385BF-B5DC-632E-98C9-725940E76AB5}"/>
          </ac:picMkLst>
        </pc:picChg>
        <pc:picChg chg="add del">
          <ac:chgData name="Maanasa Dharini" userId="cc476e982319ba06" providerId="LiveId" clId="{D0EACCEE-35E5-41EE-B809-233662FE207B}" dt="2023-03-05T22:34:35.433" v="3806" actId="26606"/>
          <ac:picMkLst>
            <pc:docMk/>
            <pc:sldMk cId="3356694578" sldId="327"/>
            <ac:picMk id="16" creationId="{BC526B7A-4801-4FD1-95C8-03AF22629E87}"/>
          </ac:picMkLst>
        </pc:picChg>
        <pc:picChg chg="add">
          <ac:chgData name="Maanasa Dharini" userId="cc476e982319ba06" providerId="LiveId" clId="{D0EACCEE-35E5-41EE-B809-233662FE207B}" dt="2023-03-05T22:34:35.433" v="3806" actId="26606"/>
          <ac:picMkLst>
            <pc:docMk/>
            <pc:sldMk cId="3356694578" sldId="327"/>
            <ac:picMk id="31" creationId="{BC526B7A-4801-4FD1-95C8-03AF22629E87}"/>
          </ac:picMkLst>
        </pc:picChg>
      </pc:sldChg>
      <pc:sldChg chg="addSp delSp modSp add mod setBg">
        <pc:chgData name="Maanasa Dharini" userId="cc476e982319ba06" providerId="LiveId" clId="{D0EACCEE-35E5-41EE-B809-233662FE207B}" dt="2023-03-06T00:57:02.476" v="4353" actId="207"/>
        <pc:sldMkLst>
          <pc:docMk/>
          <pc:sldMk cId="4146682130" sldId="328"/>
        </pc:sldMkLst>
        <pc:spChg chg="mod">
          <ac:chgData name="Maanasa Dharini" userId="cc476e982319ba06" providerId="LiveId" clId="{D0EACCEE-35E5-41EE-B809-233662FE207B}" dt="2023-03-06T00:57:02.476" v="4353" actId="207"/>
          <ac:spMkLst>
            <pc:docMk/>
            <pc:sldMk cId="4146682130" sldId="328"/>
            <ac:spMk id="26" creationId="{CDA2767E-38F3-49F7-BE02-EA3E6C7C8096}"/>
          </ac:spMkLst>
        </pc:spChg>
        <pc:spChg chg="add del">
          <ac:chgData name="Maanasa Dharini" userId="cc476e982319ba06" providerId="LiveId" clId="{D0EACCEE-35E5-41EE-B809-233662FE207B}" dt="2023-03-05T22:48:35.156" v="4099" actId="26606"/>
          <ac:spMkLst>
            <pc:docMk/>
            <pc:sldMk cId="4146682130" sldId="328"/>
            <ac:spMk id="39" creationId="{0BABF38A-8A0D-492E-BD20-6CF4D46B50BD}"/>
          </ac:spMkLst>
        </pc:spChg>
        <pc:spChg chg="add del">
          <ac:chgData name="Maanasa Dharini" userId="cc476e982319ba06" providerId="LiveId" clId="{D0EACCEE-35E5-41EE-B809-233662FE207B}" dt="2023-03-05T22:48:35.156" v="4099" actId="26606"/>
          <ac:spMkLst>
            <pc:docMk/>
            <pc:sldMk cId="4146682130" sldId="328"/>
            <ac:spMk id="41" creationId="{8651CFA9-6065-4243-AC48-858E359780B1}"/>
          </ac:spMkLst>
        </pc:spChg>
        <pc:spChg chg="add del">
          <ac:chgData name="Maanasa Dharini" userId="cc476e982319ba06" providerId="LiveId" clId="{D0EACCEE-35E5-41EE-B809-233662FE207B}" dt="2023-03-05T22:48:13.182" v="4096" actId="26606"/>
          <ac:spMkLst>
            <pc:docMk/>
            <pc:sldMk cId="4146682130" sldId="328"/>
            <ac:spMk id="42" creationId="{0BABF38A-8A0D-492E-BD20-6CF4D46B50BD}"/>
          </ac:spMkLst>
        </pc:spChg>
        <pc:spChg chg="add del">
          <ac:chgData name="Maanasa Dharini" userId="cc476e982319ba06" providerId="LiveId" clId="{D0EACCEE-35E5-41EE-B809-233662FE207B}" dt="2023-03-05T22:48:35.156" v="4099" actId="26606"/>
          <ac:spMkLst>
            <pc:docMk/>
            <pc:sldMk cId="4146682130" sldId="328"/>
            <ac:spMk id="43" creationId="{37962AE0-6A1C-4B76-9D52-10E5E6D7D3BB}"/>
          </ac:spMkLst>
        </pc:spChg>
        <pc:spChg chg="add del">
          <ac:chgData name="Maanasa Dharini" userId="cc476e982319ba06" providerId="LiveId" clId="{D0EACCEE-35E5-41EE-B809-233662FE207B}" dt="2023-03-05T22:48:35.156" v="4099" actId="26606"/>
          <ac:spMkLst>
            <pc:docMk/>
            <pc:sldMk cId="4146682130" sldId="328"/>
            <ac:spMk id="45" creationId="{EA334B07-D5C6-4161-8116-1BD3882468A1}"/>
          </ac:spMkLst>
        </pc:spChg>
        <pc:spChg chg="add del">
          <ac:chgData name="Maanasa Dharini" userId="cc476e982319ba06" providerId="LiveId" clId="{D0EACCEE-35E5-41EE-B809-233662FE207B}" dt="2023-03-05T22:48:13.182" v="4096" actId="26606"/>
          <ac:spMkLst>
            <pc:docMk/>
            <pc:sldMk cId="4146682130" sldId="328"/>
            <ac:spMk id="46" creationId="{8651CFA9-6065-4243-AC48-858E359780B1}"/>
          </ac:spMkLst>
        </pc:spChg>
        <pc:spChg chg="add del">
          <ac:chgData name="Maanasa Dharini" userId="cc476e982319ba06" providerId="LiveId" clId="{D0EACCEE-35E5-41EE-B809-233662FE207B}" dt="2023-03-05T22:48:13.182" v="4096" actId="26606"/>
          <ac:spMkLst>
            <pc:docMk/>
            <pc:sldMk cId="4146682130" sldId="328"/>
            <ac:spMk id="48" creationId="{37962AE0-6A1C-4B76-9D52-10E5E6D7D3BB}"/>
          </ac:spMkLst>
        </pc:spChg>
        <pc:spChg chg="add del">
          <ac:chgData name="Maanasa Dharini" userId="cc476e982319ba06" providerId="LiveId" clId="{D0EACCEE-35E5-41EE-B809-233662FE207B}" dt="2023-03-05T22:48:13.182" v="4096" actId="26606"/>
          <ac:spMkLst>
            <pc:docMk/>
            <pc:sldMk cId="4146682130" sldId="328"/>
            <ac:spMk id="50" creationId="{EA334B07-D5C6-4161-8116-1BD3882468A1}"/>
          </ac:spMkLst>
        </pc:spChg>
        <pc:spChg chg="add del">
          <ac:chgData name="Maanasa Dharini" userId="cc476e982319ba06" providerId="LiveId" clId="{D0EACCEE-35E5-41EE-B809-233662FE207B}" dt="2023-03-05T22:48:38.170" v="4101" actId="26606"/>
          <ac:spMkLst>
            <pc:docMk/>
            <pc:sldMk cId="4146682130" sldId="328"/>
            <ac:spMk id="56" creationId="{0BABF38A-8A0D-492E-BD20-6CF4D46B50BD}"/>
          </ac:spMkLst>
        </pc:spChg>
        <pc:spChg chg="add del">
          <ac:chgData name="Maanasa Dharini" userId="cc476e982319ba06" providerId="LiveId" clId="{D0EACCEE-35E5-41EE-B809-233662FE207B}" dt="2023-03-05T22:48:38.170" v="4101" actId="26606"/>
          <ac:spMkLst>
            <pc:docMk/>
            <pc:sldMk cId="4146682130" sldId="328"/>
            <ac:spMk id="58" creationId="{8651CFA9-6065-4243-AC48-858E359780B1}"/>
          </ac:spMkLst>
        </pc:spChg>
        <pc:spChg chg="add del">
          <ac:chgData name="Maanasa Dharini" userId="cc476e982319ba06" providerId="LiveId" clId="{D0EACCEE-35E5-41EE-B809-233662FE207B}" dt="2023-03-05T22:48:38.170" v="4101" actId="26606"/>
          <ac:spMkLst>
            <pc:docMk/>
            <pc:sldMk cId="4146682130" sldId="328"/>
            <ac:spMk id="59" creationId="{37962AE0-6A1C-4B76-9D52-10E5E6D7D3BB}"/>
          </ac:spMkLst>
        </pc:spChg>
        <pc:spChg chg="add del">
          <ac:chgData name="Maanasa Dharini" userId="cc476e982319ba06" providerId="LiveId" clId="{D0EACCEE-35E5-41EE-B809-233662FE207B}" dt="2023-03-05T22:48:38.170" v="4101" actId="26606"/>
          <ac:spMkLst>
            <pc:docMk/>
            <pc:sldMk cId="4146682130" sldId="328"/>
            <ac:spMk id="60" creationId="{EA334B07-D5C6-4161-8116-1BD3882468A1}"/>
          </ac:spMkLst>
        </pc:spChg>
        <pc:spChg chg="add del">
          <ac:chgData name="Maanasa Dharini" userId="cc476e982319ba06" providerId="LiveId" clId="{D0EACCEE-35E5-41EE-B809-233662FE207B}" dt="2023-03-05T22:48:43.586" v="4103" actId="26606"/>
          <ac:spMkLst>
            <pc:docMk/>
            <pc:sldMk cId="4146682130" sldId="328"/>
            <ac:spMk id="63" creationId="{0BABF38A-8A0D-492E-BD20-6CF4D46B50BD}"/>
          </ac:spMkLst>
        </pc:spChg>
        <pc:spChg chg="add del">
          <ac:chgData name="Maanasa Dharini" userId="cc476e982319ba06" providerId="LiveId" clId="{D0EACCEE-35E5-41EE-B809-233662FE207B}" dt="2023-03-05T22:48:43.586" v="4103" actId="26606"/>
          <ac:spMkLst>
            <pc:docMk/>
            <pc:sldMk cId="4146682130" sldId="328"/>
            <ac:spMk id="65" creationId="{8651CFA9-6065-4243-AC48-858E359780B1}"/>
          </ac:spMkLst>
        </pc:spChg>
        <pc:spChg chg="add del">
          <ac:chgData name="Maanasa Dharini" userId="cc476e982319ba06" providerId="LiveId" clId="{D0EACCEE-35E5-41EE-B809-233662FE207B}" dt="2023-03-05T22:48:43.586" v="4103" actId="26606"/>
          <ac:spMkLst>
            <pc:docMk/>
            <pc:sldMk cId="4146682130" sldId="328"/>
            <ac:spMk id="66" creationId="{37962AE0-6A1C-4B76-9D52-10E5E6D7D3BB}"/>
          </ac:spMkLst>
        </pc:spChg>
        <pc:spChg chg="add del">
          <ac:chgData name="Maanasa Dharini" userId="cc476e982319ba06" providerId="LiveId" clId="{D0EACCEE-35E5-41EE-B809-233662FE207B}" dt="2023-03-05T22:48:43.586" v="4103" actId="26606"/>
          <ac:spMkLst>
            <pc:docMk/>
            <pc:sldMk cId="4146682130" sldId="328"/>
            <ac:spMk id="67" creationId="{EA334B07-D5C6-4161-8116-1BD3882468A1}"/>
          </ac:spMkLst>
        </pc:spChg>
        <pc:grpChg chg="add del">
          <ac:chgData name="Maanasa Dharini" userId="cc476e982319ba06" providerId="LiveId" clId="{D0EACCEE-35E5-41EE-B809-233662FE207B}" dt="2023-03-05T22:48:35.156" v="4099" actId="26606"/>
          <ac:grpSpMkLst>
            <pc:docMk/>
            <pc:sldMk cId="4146682130" sldId="328"/>
            <ac:grpSpMk id="47" creationId="{5DF80CB5-0AEE-4559-A91D-A385802EFB2C}"/>
          </ac:grpSpMkLst>
        </pc:grpChg>
        <pc:grpChg chg="add del">
          <ac:chgData name="Maanasa Dharini" userId="cc476e982319ba06" providerId="LiveId" clId="{D0EACCEE-35E5-41EE-B809-233662FE207B}" dt="2023-03-05T22:48:13.182" v="4096" actId="26606"/>
          <ac:grpSpMkLst>
            <pc:docMk/>
            <pc:sldMk cId="4146682130" sldId="328"/>
            <ac:grpSpMk id="52" creationId="{5DF80CB5-0AEE-4559-A91D-A385802EFB2C}"/>
          </ac:grpSpMkLst>
        </pc:grpChg>
        <pc:grpChg chg="add del">
          <ac:chgData name="Maanasa Dharini" userId="cc476e982319ba06" providerId="LiveId" clId="{D0EACCEE-35E5-41EE-B809-233662FE207B}" dt="2023-03-05T22:48:38.170" v="4101" actId="26606"/>
          <ac:grpSpMkLst>
            <pc:docMk/>
            <pc:sldMk cId="4146682130" sldId="328"/>
            <ac:grpSpMk id="61" creationId="{5DF80CB5-0AEE-4559-A91D-A385802EFB2C}"/>
          </ac:grpSpMkLst>
        </pc:grpChg>
        <pc:grpChg chg="add del">
          <ac:chgData name="Maanasa Dharini" userId="cc476e982319ba06" providerId="LiveId" clId="{D0EACCEE-35E5-41EE-B809-233662FE207B}" dt="2023-03-05T22:48:43.586" v="4103" actId="26606"/>
          <ac:grpSpMkLst>
            <pc:docMk/>
            <pc:sldMk cId="4146682130" sldId="328"/>
            <ac:grpSpMk id="68" creationId="{5DF80CB5-0AEE-4559-A91D-A385802EFB2C}"/>
          </ac:grpSpMkLst>
        </pc:grpChg>
        <pc:graphicFrameChg chg="add del mod modGraphic">
          <ac:chgData name="Maanasa Dharini" userId="cc476e982319ba06" providerId="LiveId" clId="{D0EACCEE-35E5-41EE-B809-233662FE207B}" dt="2023-03-05T22:54:58.796" v="4295" actId="20577"/>
          <ac:graphicFrameMkLst>
            <pc:docMk/>
            <pc:sldMk cId="4146682130" sldId="328"/>
            <ac:graphicFrameMk id="37" creationId="{78F4801B-1ABE-6670-E592-39463181D44F}"/>
          </ac:graphicFrameMkLst>
        </pc:graphicFrameChg>
        <pc:picChg chg="add del">
          <ac:chgData name="Maanasa Dharini" userId="cc476e982319ba06" providerId="LiveId" clId="{D0EACCEE-35E5-41EE-B809-233662FE207B}" dt="2023-03-05T22:48:35.156" v="4099" actId="26606"/>
          <ac:picMkLst>
            <pc:docMk/>
            <pc:sldMk cId="4146682130" sldId="328"/>
            <ac:picMk id="40" creationId="{BC526B7A-4801-4FD1-95C8-03AF22629E87}"/>
          </ac:picMkLst>
        </pc:picChg>
        <pc:picChg chg="add del">
          <ac:chgData name="Maanasa Dharini" userId="cc476e982319ba06" providerId="LiveId" clId="{D0EACCEE-35E5-41EE-B809-233662FE207B}" dt="2023-03-05T22:48:13.182" v="4096" actId="26606"/>
          <ac:picMkLst>
            <pc:docMk/>
            <pc:sldMk cId="4146682130" sldId="328"/>
            <ac:picMk id="44" creationId="{BC526B7A-4801-4FD1-95C8-03AF22629E87}"/>
          </ac:picMkLst>
        </pc:picChg>
        <pc:picChg chg="add del">
          <ac:chgData name="Maanasa Dharini" userId="cc476e982319ba06" providerId="LiveId" clId="{D0EACCEE-35E5-41EE-B809-233662FE207B}" dt="2023-03-05T22:48:38.170" v="4101" actId="26606"/>
          <ac:picMkLst>
            <pc:docMk/>
            <pc:sldMk cId="4146682130" sldId="328"/>
            <ac:picMk id="57" creationId="{BC526B7A-4801-4FD1-95C8-03AF22629E87}"/>
          </ac:picMkLst>
        </pc:picChg>
        <pc:picChg chg="add del">
          <ac:chgData name="Maanasa Dharini" userId="cc476e982319ba06" providerId="LiveId" clId="{D0EACCEE-35E5-41EE-B809-233662FE207B}" dt="2023-03-05T22:48:43.586" v="4103" actId="26606"/>
          <ac:picMkLst>
            <pc:docMk/>
            <pc:sldMk cId="4146682130" sldId="328"/>
            <ac:picMk id="64" creationId="{BC526B7A-4801-4FD1-95C8-03AF22629E87}"/>
          </ac:picMkLst>
        </pc:picChg>
      </pc:sldChg>
      <pc:sldChg chg="addSp delSp modSp add mod setBg">
        <pc:chgData name="Maanasa Dharini" userId="cc476e982319ba06" providerId="LiveId" clId="{D0EACCEE-35E5-41EE-B809-233662FE207B}" dt="2023-03-07T03:40:42.391" v="4912" actId="208"/>
        <pc:sldMkLst>
          <pc:docMk/>
          <pc:sldMk cId="3699714463" sldId="329"/>
        </pc:sldMkLst>
        <pc:spChg chg="mod ord">
          <ac:chgData name="Maanasa Dharini" userId="cc476e982319ba06" providerId="LiveId" clId="{D0EACCEE-35E5-41EE-B809-233662FE207B}" dt="2023-03-07T03:40:42.391" v="4912" actId="208"/>
          <ac:spMkLst>
            <pc:docMk/>
            <pc:sldMk cId="3699714463" sldId="329"/>
            <ac:spMk id="26" creationId="{CDA2767E-38F3-49F7-BE02-EA3E6C7C8096}"/>
          </ac:spMkLst>
        </pc:spChg>
        <pc:spChg chg="add del">
          <ac:chgData name="Maanasa Dharini" userId="cc476e982319ba06" providerId="LiveId" clId="{D0EACCEE-35E5-41EE-B809-233662FE207B}" dt="2023-03-05T22:59:28.277" v="4328" actId="26606"/>
          <ac:spMkLst>
            <pc:docMk/>
            <pc:sldMk cId="3699714463" sldId="329"/>
            <ac:spMk id="28" creationId="{DCE0245F-7D4D-413E-940B-1D9D9A171161}"/>
          </ac:spMkLst>
        </pc:spChg>
        <pc:spChg chg="add del">
          <ac:chgData name="Maanasa Dharini" userId="cc476e982319ba06" providerId="LiveId" clId="{D0EACCEE-35E5-41EE-B809-233662FE207B}" dt="2023-03-05T22:59:28.277" v="4328" actId="26606"/>
          <ac:spMkLst>
            <pc:docMk/>
            <pc:sldMk cId="3699714463" sldId="329"/>
            <ac:spMk id="31" creationId="{0BABF38A-8A0D-492E-BD20-6CF4D46B50BD}"/>
          </ac:spMkLst>
        </pc:spChg>
        <pc:spChg chg="add del">
          <ac:chgData name="Maanasa Dharini" userId="cc476e982319ba06" providerId="LiveId" clId="{D0EACCEE-35E5-41EE-B809-233662FE207B}" dt="2023-03-05T22:59:28.277" v="4328" actId="26606"/>
          <ac:spMkLst>
            <pc:docMk/>
            <pc:sldMk cId="3699714463" sldId="329"/>
            <ac:spMk id="35" creationId="{297F7562-DBE2-4729-835D-1486BBB4373A}"/>
          </ac:spMkLst>
        </pc:spChg>
        <pc:spChg chg="add del">
          <ac:chgData name="Maanasa Dharini" userId="cc476e982319ba06" providerId="LiveId" clId="{D0EACCEE-35E5-41EE-B809-233662FE207B}" dt="2023-03-05T22:59:32.139" v="4330" actId="26606"/>
          <ac:spMkLst>
            <pc:docMk/>
            <pc:sldMk cId="3699714463" sldId="329"/>
            <ac:spMk id="43" creationId="{0BABF38A-8A0D-492E-BD20-6CF4D46B50BD}"/>
          </ac:spMkLst>
        </pc:spChg>
        <pc:spChg chg="add del">
          <ac:chgData name="Maanasa Dharini" userId="cc476e982319ba06" providerId="LiveId" clId="{D0EACCEE-35E5-41EE-B809-233662FE207B}" dt="2023-03-05T22:59:32.139" v="4330" actId="26606"/>
          <ac:spMkLst>
            <pc:docMk/>
            <pc:sldMk cId="3699714463" sldId="329"/>
            <ac:spMk id="45" creationId="{D6A5485D-4AF6-47BA-8BB1-44D0639B9FA6}"/>
          </ac:spMkLst>
        </pc:spChg>
        <pc:spChg chg="add del">
          <ac:chgData name="Maanasa Dharini" userId="cc476e982319ba06" providerId="LiveId" clId="{D0EACCEE-35E5-41EE-B809-233662FE207B}" dt="2023-03-05T22:59:32.139" v="4330" actId="26606"/>
          <ac:spMkLst>
            <pc:docMk/>
            <pc:sldMk cId="3699714463" sldId="329"/>
            <ac:spMk id="46" creationId="{483861B3-77F4-42C4-B257-AF7D1EB5FFDE}"/>
          </ac:spMkLst>
        </pc:spChg>
        <pc:spChg chg="add del">
          <ac:chgData name="Maanasa Dharini" userId="cc476e982319ba06" providerId="LiveId" clId="{D0EACCEE-35E5-41EE-B809-233662FE207B}" dt="2023-03-05T22:59:32.139" v="4330" actId="26606"/>
          <ac:spMkLst>
            <pc:docMk/>
            <pc:sldMk cId="3699714463" sldId="329"/>
            <ac:spMk id="47" creationId="{8D2A0DB3-EF43-4032-9B27-954E12CCB688}"/>
          </ac:spMkLst>
        </pc:spChg>
        <pc:spChg chg="add del">
          <ac:chgData name="Maanasa Dharini" userId="cc476e982319ba06" providerId="LiveId" clId="{D0EACCEE-35E5-41EE-B809-233662FE207B}" dt="2023-03-05T22:59:36.789" v="4332" actId="26606"/>
          <ac:spMkLst>
            <pc:docMk/>
            <pc:sldMk cId="3699714463" sldId="329"/>
            <ac:spMk id="49" creationId="{0BABF38A-8A0D-492E-BD20-6CF4D46B50BD}"/>
          </ac:spMkLst>
        </pc:spChg>
        <pc:spChg chg="add del">
          <ac:chgData name="Maanasa Dharini" userId="cc476e982319ba06" providerId="LiveId" clId="{D0EACCEE-35E5-41EE-B809-233662FE207B}" dt="2023-03-05T22:59:36.789" v="4332" actId="26606"/>
          <ac:spMkLst>
            <pc:docMk/>
            <pc:sldMk cId="3699714463" sldId="329"/>
            <ac:spMk id="51" creationId="{E2748806-3AF5-4078-830A-C1F26BF1B200}"/>
          </ac:spMkLst>
        </pc:spChg>
        <pc:spChg chg="add del">
          <ac:chgData name="Maanasa Dharini" userId="cc476e982319ba06" providerId="LiveId" clId="{D0EACCEE-35E5-41EE-B809-233662FE207B}" dt="2023-03-05T22:59:36.789" v="4332" actId="26606"/>
          <ac:spMkLst>
            <pc:docMk/>
            <pc:sldMk cId="3699714463" sldId="329"/>
            <ac:spMk id="52" creationId="{BF991FCB-5132-414C-B377-526F56121B69}"/>
          </ac:spMkLst>
        </pc:spChg>
        <pc:spChg chg="add del">
          <ac:chgData name="Maanasa Dharini" userId="cc476e982319ba06" providerId="LiveId" clId="{D0EACCEE-35E5-41EE-B809-233662FE207B}" dt="2023-03-05T22:59:36.789" v="4332" actId="26606"/>
          <ac:spMkLst>
            <pc:docMk/>
            <pc:sldMk cId="3699714463" sldId="329"/>
            <ac:spMk id="53" creationId="{F23DAFF7-4C98-4E0E-8986-198D54B6C1F0}"/>
          </ac:spMkLst>
        </pc:spChg>
        <pc:spChg chg="add del">
          <ac:chgData name="Maanasa Dharini" userId="cc476e982319ba06" providerId="LiveId" clId="{D0EACCEE-35E5-41EE-B809-233662FE207B}" dt="2023-03-05T22:59:45.266" v="4334" actId="26606"/>
          <ac:spMkLst>
            <pc:docMk/>
            <pc:sldMk cId="3699714463" sldId="329"/>
            <ac:spMk id="55" creationId="{0BABF38A-8A0D-492E-BD20-6CF4D46B50BD}"/>
          </ac:spMkLst>
        </pc:spChg>
        <pc:spChg chg="add del">
          <ac:chgData name="Maanasa Dharini" userId="cc476e982319ba06" providerId="LiveId" clId="{D0EACCEE-35E5-41EE-B809-233662FE207B}" dt="2023-03-05T22:59:45.266" v="4334" actId="26606"/>
          <ac:spMkLst>
            <pc:docMk/>
            <pc:sldMk cId="3699714463" sldId="329"/>
            <ac:spMk id="57" creationId="{310E06F9-9F12-4D1B-92C0-4B30818D093E}"/>
          </ac:spMkLst>
        </pc:spChg>
        <pc:spChg chg="add del">
          <ac:chgData name="Maanasa Dharini" userId="cc476e982319ba06" providerId="LiveId" clId="{D0EACCEE-35E5-41EE-B809-233662FE207B}" dt="2023-03-05T22:59:45.266" v="4334" actId="26606"/>
          <ac:spMkLst>
            <pc:docMk/>
            <pc:sldMk cId="3699714463" sldId="329"/>
            <ac:spMk id="58" creationId="{7DA29CF3-8B8B-4DDF-A19B-72E0059DD5DC}"/>
          </ac:spMkLst>
        </pc:spChg>
        <pc:spChg chg="add">
          <ac:chgData name="Maanasa Dharini" userId="cc476e982319ba06" providerId="LiveId" clId="{D0EACCEE-35E5-41EE-B809-233662FE207B}" dt="2023-03-05T22:59:45.282" v="4335" actId="26606"/>
          <ac:spMkLst>
            <pc:docMk/>
            <pc:sldMk cId="3699714463" sldId="329"/>
            <ac:spMk id="61" creationId="{0BABF38A-8A0D-492E-BD20-6CF4D46B50BD}"/>
          </ac:spMkLst>
        </pc:spChg>
        <pc:spChg chg="add">
          <ac:chgData name="Maanasa Dharini" userId="cc476e982319ba06" providerId="LiveId" clId="{D0EACCEE-35E5-41EE-B809-233662FE207B}" dt="2023-03-05T22:59:45.282" v="4335" actId="26606"/>
          <ac:spMkLst>
            <pc:docMk/>
            <pc:sldMk cId="3699714463" sldId="329"/>
            <ac:spMk id="63" creationId="{DE61FBD7-E37C-4B38-BE44-A6D4978D7486}"/>
          </ac:spMkLst>
        </pc:spChg>
        <pc:spChg chg="add">
          <ac:chgData name="Maanasa Dharini" userId="cc476e982319ba06" providerId="LiveId" clId="{D0EACCEE-35E5-41EE-B809-233662FE207B}" dt="2023-03-05T22:59:45.282" v="4335" actId="26606"/>
          <ac:spMkLst>
            <pc:docMk/>
            <pc:sldMk cId="3699714463" sldId="329"/>
            <ac:spMk id="64" creationId="{392BFCFE-FD78-4EDF-BEFE-CC444DC5F307}"/>
          </ac:spMkLst>
        </pc:spChg>
        <pc:spChg chg="add">
          <ac:chgData name="Maanasa Dharini" userId="cc476e982319ba06" providerId="LiveId" clId="{D0EACCEE-35E5-41EE-B809-233662FE207B}" dt="2023-03-05T22:59:45.282" v="4335" actId="26606"/>
          <ac:spMkLst>
            <pc:docMk/>
            <pc:sldMk cId="3699714463" sldId="329"/>
            <ac:spMk id="66" creationId="{8B5FAB37-BB0D-41A8-A5C8-65ADE0F008A1}"/>
          </ac:spMkLst>
        </pc:spChg>
        <pc:grpChg chg="add del">
          <ac:chgData name="Maanasa Dharini" userId="cc476e982319ba06" providerId="LiveId" clId="{D0EACCEE-35E5-41EE-B809-233662FE207B}" dt="2023-03-05T22:59:28.277" v="4328" actId="26606"/>
          <ac:grpSpMkLst>
            <pc:docMk/>
            <pc:sldMk cId="3699714463" sldId="329"/>
            <ac:grpSpMk id="39" creationId="{5BB11B77-16CE-4796-9677-F0ED67FCEC1B}"/>
          </ac:grpSpMkLst>
        </pc:grpChg>
        <pc:grpChg chg="add del">
          <ac:chgData name="Maanasa Dharini" userId="cc476e982319ba06" providerId="LiveId" clId="{D0EACCEE-35E5-41EE-B809-233662FE207B}" dt="2023-03-05T22:59:45.266" v="4334" actId="26606"/>
          <ac:grpSpMkLst>
            <pc:docMk/>
            <pc:sldMk cId="3699714463" sldId="329"/>
            <ac:grpSpMk id="59" creationId="{7AFE7A50-2D5F-4DF3-B28D-A8F7E624D88C}"/>
          </ac:grpSpMkLst>
        </pc:grpChg>
        <pc:grpChg chg="add">
          <ac:chgData name="Maanasa Dharini" userId="cc476e982319ba06" providerId="LiveId" clId="{D0EACCEE-35E5-41EE-B809-233662FE207B}" dt="2023-03-05T22:59:45.282" v="4335" actId="26606"/>
          <ac:grpSpMkLst>
            <pc:docMk/>
            <pc:sldMk cId="3699714463" sldId="329"/>
            <ac:grpSpMk id="65" creationId="{D7102190-C0A1-4788-99F6-6A2F54444324}"/>
          </ac:grpSpMkLst>
        </pc:grpChg>
        <pc:graphicFrameChg chg="del">
          <ac:chgData name="Maanasa Dharini" userId="cc476e982319ba06" providerId="LiveId" clId="{D0EACCEE-35E5-41EE-B809-233662FE207B}" dt="2023-03-05T22:58:52.152" v="4323" actId="478"/>
          <ac:graphicFrameMkLst>
            <pc:docMk/>
            <pc:sldMk cId="3699714463" sldId="329"/>
            <ac:graphicFrameMk id="37" creationId="{78F4801B-1ABE-6670-E592-39463181D44F}"/>
          </ac:graphicFrameMkLst>
        </pc:graphicFrameChg>
        <pc:picChg chg="add mod">
          <ac:chgData name="Maanasa Dharini" userId="cc476e982319ba06" providerId="LiveId" clId="{D0EACCEE-35E5-41EE-B809-233662FE207B}" dt="2023-03-05T23:00:49.616" v="4349" actId="1076"/>
          <ac:picMkLst>
            <pc:docMk/>
            <pc:sldMk cId="3699714463" sldId="329"/>
            <ac:picMk id="2" creationId="{3C2E09C6-16CD-12B2-C31F-7DE24E778406}"/>
          </ac:picMkLst>
        </pc:picChg>
        <pc:picChg chg="add del">
          <ac:chgData name="Maanasa Dharini" userId="cc476e982319ba06" providerId="LiveId" clId="{D0EACCEE-35E5-41EE-B809-233662FE207B}" dt="2023-03-05T22:59:28.277" v="4328" actId="26606"/>
          <ac:picMkLst>
            <pc:docMk/>
            <pc:sldMk cId="3699714463" sldId="329"/>
            <ac:picMk id="33" creationId="{BC526B7A-4801-4FD1-95C8-03AF22629E87}"/>
          </ac:picMkLst>
        </pc:picChg>
        <pc:picChg chg="add del">
          <ac:chgData name="Maanasa Dharini" userId="cc476e982319ba06" providerId="LiveId" clId="{D0EACCEE-35E5-41EE-B809-233662FE207B}" dt="2023-03-05T22:59:32.139" v="4330" actId="26606"/>
          <ac:picMkLst>
            <pc:docMk/>
            <pc:sldMk cId="3699714463" sldId="329"/>
            <ac:picMk id="44" creationId="{BC526B7A-4801-4FD1-95C8-03AF22629E87}"/>
          </ac:picMkLst>
        </pc:picChg>
        <pc:picChg chg="add del">
          <ac:chgData name="Maanasa Dharini" userId="cc476e982319ba06" providerId="LiveId" clId="{D0EACCEE-35E5-41EE-B809-233662FE207B}" dt="2023-03-05T22:59:36.789" v="4332" actId="26606"/>
          <ac:picMkLst>
            <pc:docMk/>
            <pc:sldMk cId="3699714463" sldId="329"/>
            <ac:picMk id="50" creationId="{BC526B7A-4801-4FD1-95C8-03AF22629E87}"/>
          </ac:picMkLst>
        </pc:picChg>
        <pc:picChg chg="add del">
          <ac:chgData name="Maanasa Dharini" userId="cc476e982319ba06" providerId="LiveId" clId="{D0EACCEE-35E5-41EE-B809-233662FE207B}" dt="2023-03-05T22:59:45.266" v="4334" actId="26606"/>
          <ac:picMkLst>
            <pc:docMk/>
            <pc:sldMk cId="3699714463" sldId="329"/>
            <ac:picMk id="56" creationId="{BC526B7A-4801-4FD1-95C8-03AF22629E87}"/>
          </ac:picMkLst>
        </pc:picChg>
        <pc:picChg chg="add">
          <ac:chgData name="Maanasa Dharini" userId="cc476e982319ba06" providerId="LiveId" clId="{D0EACCEE-35E5-41EE-B809-233662FE207B}" dt="2023-03-05T22:59:45.282" v="4335" actId="26606"/>
          <ac:picMkLst>
            <pc:docMk/>
            <pc:sldMk cId="3699714463" sldId="329"/>
            <ac:picMk id="62" creationId="{BC526B7A-4801-4FD1-95C8-03AF22629E87}"/>
          </ac:picMkLst>
        </pc:picChg>
      </pc:sldChg>
      <pc:sldChg chg="add del">
        <pc:chgData name="Maanasa Dharini" userId="cc476e982319ba06" providerId="LiveId" clId="{D0EACCEE-35E5-41EE-B809-233662FE207B}" dt="2023-03-05T22:55:28.845" v="4296" actId="47"/>
        <pc:sldMkLst>
          <pc:docMk/>
          <pc:sldMk cId="4242155438" sldId="329"/>
        </pc:sldMkLst>
      </pc:sldChg>
      <pc:sldChg chg="addSp delSp modSp add mod">
        <pc:chgData name="Maanasa Dharini" userId="cc476e982319ba06" providerId="LiveId" clId="{D0EACCEE-35E5-41EE-B809-233662FE207B}" dt="2023-03-06T01:02:57.477" v="4373" actId="1076"/>
        <pc:sldMkLst>
          <pc:docMk/>
          <pc:sldMk cId="3968351215" sldId="330"/>
        </pc:sldMkLst>
        <pc:spChg chg="mod">
          <ac:chgData name="Maanasa Dharini" userId="cc476e982319ba06" providerId="LiveId" clId="{D0EACCEE-35E5-41EE-B809-233662FE207B}" dt="2023-03-06T01:02:18.110" v="4367" actId="14100"/>
          <ac:spMkLst>
            <pc:docMk/>
            <pc:sldMk cId="3968351215" sldId="330"/>
            <ac:spMk id="26" creationId="{CDA2767E-38F3-49F7-BE02-EA3E6C7C8096}"/>
          </ac:spMkLst>
        </pc:spChg>
        <pc:graphicFrameChg chg="del">
          <ac:chgData name="Maanasa Dharini" userId="cc476e982319ba06" providerId="LiveId" clId="{D0EACCEE-35E5-41EE-B809-233662FE207B}" dt="2023-03-06T01:02:23.290" v="4368" actId="478"/>
          <ac:graphicFrameMkLst>
            <pc:docMk/>
            <pc:sldMk cId="3968351215" sldId="330"/>
            <ac:graphicFrameMk id="37" creationId="{78F4801B-1ABE-6670-E592-39463181D44F}"/>
          </ac:graphicFrameMkLst>
        </pc:graphicFrameChg>
        <pc:picChg chg="add mod">
          <ac:chgData name="Maanasa Dharini" userId="cc476e982319ba06" providerId="LiveId" clId="{D0EACCEE-35E5-41EE-B809-233662FE207B}" dt="2023-03-06T01:02:57.477" v="4373" actId="1076"/>
          <ac:picMkLst>
            <pc:docMk/>
            <pc:sldMk cId="3968351215" sldId="330"/>
            <ac:picMk id="2" creationId="{06BC9EBC-5C09-AB9C-76F2-E397050690FE}"/>
          </ac:picMkLst>
        </pc:picChg>
      </pc:sldChg>
      <pc:sldChg chg="addSp delSp modSp add del mod setBg delDesignElem">
        <pc:chgData name="Maanasa Dharini" userId="cc476e982319ba06" providerId="LiveId" clId="{D0EACCEE-35E5-41EE-B809-233662FE207B}" dt="2023-03-06T01:33:15.735" v="4582" actId="47"/>
        <pc:sldMkLst>
          <pc:docMk/>
          <pc:sldMk cId="2124914137" sldId="331"/>
        </pc:sldMkLst>
        <pc:spChg chg="del">
          <ac:chgData name="Maanasa Dharini" userId="cc476e982319ba06" providerId="LiveId" clId="{D0EACCEE-35E5-41EE-B809-233662FE207B}" dt="2023-03-06T01:13:08.776" v="4393" actId="478"/>
          <ac:spMkLst>
            <pc:docMk/>
            <pc:sldMk cId="2124914137" sldId="331"/>
            <ac:spMk id="2" creationId="{050E78D6-F072-48E7-8270-20EFBDD26F36}"/>
          </ac:spMkLst>
        </pc:spChg>
        <pc:spChg chg="del">
          <ac:chgData name="Maanasa Dharini" userId="cc476e982319ba06" providerId="LiveId" clId="{D0EACCEE-35E5-41EE-B809-233662FE207B}" dt="2023-03-06T01:13:08.776" v="4393" actId="478"/>
          <ac:spMkLst>
            <pc:docMk/>
            <pc:sldMk cId="2124914137" sldId="331"/>
            <ac:spMk id="3" creationId="{3FC7BD98-5486-489C-BAA0-A69CEFF691B3}"/>
          </ac:spMkLst>
        </pc:spChg>
        <pc:spChg chg="add del mod">
          <ac:chgData name="Maanasa Dharini" userId="cc476e982319ba06" providerId="LiveId" clId="{D0EACCEE-35E5-41EE-B809-233662FE207B}" dt="2023-03-06T01:13:13.143" v="4394" actId="478"/>
          <ac:spMkLst>
            <pc:docMk/>
            <pc:sldMk cId="2124914137" sldId="331"/>
            <ac:spMk id="7" creationId="{71FF5B74-90FD-4A22-7889-E31A50479BF7}"/>
          </ac:spMkLst>
        </pc:spChg>
        <pc:spChg chg="del">
          <ac:chgData name="Maanasa Dharini" userId="cc476e982319ba06" providerId="LiveId" clId="{D0EACCEE-35E5-41EE-B809-233662FE207B}" dt="2023-03-06T01:13:08.776" v="4393" actId="478"/>
          <ac:spMkLst>
            <pc:docMk/>
            <pc:sldMk cId="2124914137" sldId="331"/>
            <ac:spMk id="8" creationId="{EBC097E7-E652-04C3-914F-72455CF9D484}"/>
          </ac:spMkLst>
        </pc:spChg>
        <pc:spChg chg="add del mod">
          <ac:chgData name="Maanasa Dharini" userId="cc476e982319ba06" providerId="LiveId" clId="{D0EACCEE-35E5-41EE-B809-233662FE207B}" dt="2023-03-06T01:13:13.143" v="4394" actId="478"/>
          <ac:spMkLst>
            <pc:docMk/>
            <pc:sldMk cId="2124914137" sldId="331"/>
            <ac:spMk id="10" creationId="{BCDDE88B-7F2F-82CE-8EAC-3ABD40524DD5}"/>
          </ac:spMkLst>
        </pc:spChg>
        <pc:spChg chg="add del">
          <ac:chgData name="Maanasa Dharini" userId="cc476e982319ba06" providerId="LiveId" clId="{D0EACCEE-35E5-41EE-B809-233662FE207B}" dt="2023-03-06T01:14:19.729" v="4402" actId="26606"/>
          <ac:spMkLst>
            <pc:docMk/>
            <pc:sldMk cId="2124914137" sldId="331"/>
            <ac:spMk id="19" creationId="{9527FCEA-6143-4C5E-8C45-8AC9237ADE89}"/>
          </ac:spMkLst>
        </pc:spChg>
        <pc:spChg chg="add del">
          <ac:chgData name="Maanasa Dharini" userId="cc476e982319ba06" providerId="LiveId" clId="{D0EACCEE-35E5-41EE-B809-233662FE207B}" dt="2023-03-06T01:14:19.729" v="4402" actId="26606"/>
          <ac:spMkLst>
            <pc:docMk/>
            <pc:sldMk cId="2124914137" sldId="331"/>
            <ac:spMk id="21" creationId="{1A9F23AD-7A55-49F3-A3EC-743F47F36B0E}"/>
          </ac:spMkLst>
        </pc:spChg>
        <pc:spChg chg="add del">
          <ac:chgData name="Maanasa Dharini" userId="cc476e982319ba06" providerId="LiveId" clId="{D0EACCEE-35E5-41EE-B809-233662FE207B}" dt="2023-03-06T01:14:19.729" v="4402" actId="26606"/>
          <ac:spMkLst>
            <pc:docMk/>
            <pc:sldMk cId="2124914137" sldId="331"/>
            <ac:spMk id="23" creationId="{D7D9F91F-72C9-4DB9-ABD0-A8180D8262D5}"/>
          </ac:spMkLst>
        </pc:spChg>
        <pc:spChg chg="add del">
          <ac:chgData name="Maanasa Dharini" userId="cc476e982319ba06" providerId="LiveId" clId="{D0EACCEE-35E5-41EE-B809-233662FE207B}" dt="2023-03-06T01:14:19.729" v="4402" actId="26606"/>
          <ac:spMkLst>
            <pc:docMk/>
            <pc:sldMk cId="2124914137" sldId="331"/>
            <ac:spMk id="25" creationId="{BE016956-CE9F-4946-8834-A8BC3529D0F6}"/>
          </ac:spMkLst>
        </pc:spChg>
        <pc:spChg chg="add del">
          <ac:chgData name="Maanasa Dharini" userId="cc476e982319ba06" providerId="LiveId" clId="{D0EACCEE-35E5-41EE-B809-233662FE207B}" dt="2023-03-06T01:24:06.545" v="4523" actId="26606"/>
          <ac:spMkLst>
            <pc:docMk/>
            <pc:sldMk cId="2124914137" sldId="331"/>
            <ac:spMk id="27" creationId="{7F23EF37-19EC-4973-A7AF-4BBF68646D7D}"/>
          </ac:spMkLst>
        </pc:spChg>
        <pc:spChg chg="add del">
          <ac:chgData name="Maanasa Dharini" userId="cc476e982319ba06" providerId="LiveId" clId="{D0EACCEE-35E5-41EE-B809-233662FE207B}" dt="2023-03-06T01:16:55.688" v="4433" actId="26606"/>
          <ac:spMkLst>
            <pc:docMk/>
            <pc:sldMk cId="2124914137" sldId="331"/>
            <ac:spMk id="29" creationId="{BFDC535F-AC0A-417D-96AB-6706BECACD95}"/>
          </ac:spMkLst>
        </pc:spChg>
        <pc:spChg chg="add del">
          <ac:chgData name="Maanasa Dharini" userId="cc476e982319ba06" providerId="LiveId" clId="{D0EACCEE-35E5-41EE-B809-233662FE207B}" dt="2023-03-06T01:17:23.652" v="4439" actId="26606"/>
          <ac:spMkLst>
            <pc:docMk/>
            <pc:sldMk cId="2124914137" sldId="331"/>
            <ac:spMk id="30" creationId="{BFDC535F-AC0A-417D-96AB-6706BECACD95}"/>
          </ac:spMkLst>
        </pc:spChg>
        <pc:spChg chg="add del">
          <ac:chgData name="Maanasa Dharini" userId="cc476e982319ba06" providerId="LiveId" clId="{D0EACCEE-35E5-41EE-B809-233662FE207B}" dt="2023-03-06T01:17:23.652" v="4439" actId="26606"/>
          <ac:spMkLst>
            <pc:docMk/>
            <pc:sldMk cId="2124914137" sldId="331"/>
            <ac:spMk id="31" creationId="{97AAAF8E-31DB-4148-8FCA-4D8233D691C6}"/>
          </ac:spMkLst>
        </pc:spChg>
        <pc:spChg chg="add del">
          <ac:chgData name="Maanasa Dharini" userId="cc476e982319ba06" providerId="LiveId" clId="{D0EACCEE-35E5-41EE-B809-233662FE207B}" dt="2023-03-06T01:16:51.889" v="4431" actId="26606"/>
          <ac:spMkLst>
            <pc:docMk/>
            <pc:sldMk cId="2124914137" sldId="331"/>
            <ac:spMk id="32" creationId="{7F23EF37-19EC-4973-A7AF-4BBF68646D7D}"/>
          </ac:spMkLst>
        </pc:spChg>
        <pc:spChg chg="add del">
          <ac:chgData name="Maanasa Dharini" userId="cc476e982319ba06" providerId="LiveId" clId="{D0EACCEE-35E5-41EE-B809-233662FE207B}" dt="2023-03-06T01:17:23.652" v="4439" actId="26606"/>
          <ac:spMkLst>
            <pc:docMk/>
            <pc:sldMk cId="2124914137" sldId="331"/>
            <ac:spMk id="33" creationId="{AA274328-4774-4DF9-BA53-452565122FBB}"/>
          </ac:spMkLst>
        </pc:spChg>
        <pc:spChg chg="add del">
          <ac:chgData name="Maanasa Dharini" userId="cc476e982319ba06" providerId="LiveId" clId="{D0EACCEE-35E5-41EE-B809-233662FE207B}" dt="2023-03-06T01:16:55.688" v="4433" actId="26606"/>
          <ac:spMkLst>
            <pc:docMk/>
            <pc:sldMk cId="2124914137" sldId="331"/>
            <ac:spMk id="34" creationId="{97AAAF8E-31DB-4148-8FCA-4D8233D691C6}"/>
          </ac:spMkLst>
        </pc:spChg>
        <pc:spChg chg="add del">
          <ac:chgData name="Maanasa Dharini" userId="cc476e982319ba06" providerId="LiveId" clId="{D0EACCEE-35E5-41EE-B809-233662FE207B}" dt="2023-03-06T01:17:23.652" v="4439" actId="26606"/>
          <ac:spMkLst>
            <pc:docMk/>
            <pc:sldMk cId="2124914137" sldId="331"/>
            <ac:spMk id="35" creationId="{01C7B46D-2FEF-4FAA-915B-8B21A66BB647}"/>
          </ac:spMkLst>
        </pc:spChg>
        <pc:spChg chg="add del">
          <ac:chgData name="Maanasa Dharini" userId="cc476e982319ba06" providerId="LiveId" clId="{D0EACCEE-35E5-41EE-B809-233662FE207B}" dt="2023-03-06T01:16:55.688" v="4433" actId="26606"/>
          <ac:spMkLst>
            <pc:docMk/>
            <pc:sldMk cId="2124914137" sldId="331"/>
            <ac:spMk id="36" creationId="{AA274328-4774-4DF9-BA53-452565122FBB}"/>
          </ac:spMkLst>
        </pc:spChg>
        <pc:spChg chg="add del">
          <ac:chgData name="Maanasa Dharini" userId="cc476e982319ba06" providerId="LiveId" clId="{D0EACCEE-35E5-41EE-B809-233662FE207B}" dt="2023-03-06T01:16:55.688" v="4433" actId="26606"/>
          <ac:spMkLst>
            <pc:docMk/>
            <pc:sldMk cId="2124914137" sldId="331"/>
            <ac:spMk id="38" creationId="{01C7B46D-2FEF-4FAA-915B-8B21A66BB647}"/>
          </ac:spMkLst>
        </pc:spChg>
        <pc:spChg chg="del">
          <ac:chgData name="Maanasa Dharini" userId="cc476e982319ba06" providerId="LiveId" clId="{D0EACCEE-35E5-41EE-B809-233662FE207B}" dt="2023-03-06T01:13:04.925" v="4392"/>
          <ac:spMkLst>
            <pc:docMk/>
            <pc:sldMk cId="2124914137" sldId="331"/>
            <ac:spMk id="41" creationId="{8B5FAB37-BB0D-41A8-A5C8-65ADE0F008A1}"/>
          </ac:spMkLst>
        </pc:spChg>
        <pc:spChg chg="del">
          <ac:chgData name="Maanasa Dharini" userId="cc476e982319ba06" providerId="LiveId" clId="{D0EACCEE-35E5-41EE-B809-233662FE207B}" dt="2023-03-06T01:13:04.925" v="4392"/>
          <ac:spMkLst>
            <pc:docMk/>
            <pc:sldMk cId="2124914137" sldId="331"/>
            <ac:spMk id="42" creationId="{DE61FBD7-E37C-4B38-BE44-A6D4978D7486}"/>
          </ac:spMkLst>
        </pc:spChg>
        <pc:spChg chg="del">
          <ac:chgData name="Maanasa Dharini" userId="cc476e982319ba06" providerId="LiveId" clId="{D0EACCEE-35E5-41EE-B809-233662FE207B}" dt="2023-03-06T01:13:04.925" v="4392"/>
          <ac:spMkLst>
            <pc:docMk/>
            <pc:sldMk cId="2124914137" sldId="331"/>
            <ac:spMk id="43" creationId="{392BFCFE-FD78-4EDF-BEFE-CC444DC5F307}"/>
          </ac:spMkLst>
        </pc:spChg>
        <pc:spChg chg="add">
          <ac:chgData name="Maanasa Dharini" userId="cc476e982319ba06" providerId="LiveId" clId="{D0EACCEE-35E5-41EE-B809-233662FE207B}" dt="2023-03-06T01:24:06.545" v="4523" actId="26606"/>
          <ac:spMkLst>
            <pc:docMk/>
            <pc:sldMk cId="2124914137" sldId="331"/>
            <ac:spMk id="45" creationId="{56827C3C-D52F-46CE-A441-3CD6A1A6A0A2}"/>
          </ac:spMkLst>
        </pc:spChg>
        <pc:spChg chg="add">
          <ac:chgData name="Maanasa Dharini" userId="cc476e982319ba06" providerId="LiveId" clId="{D0EACCEE-35E5-41EE-B809-233662FE207B}" dt="2023-03-06T01:24:06.545" v="4523" actId="26606"/>
          <ac:spMkLst>
            <pc:docMk/>
            <pc:sldMk cId="2124914137" sldId="331"/>
            <ac:spMk id="46" creationId="{F52A8B51-0A89-497B-B882-6658E029A3F9}"/>
          </ac:spMkLst>
        </pc:spChg>
        <pc:spChg chg="add">
          <ac:chgData name="Maanasa Dharini" userId="cc476e982319ba06" providerId="LiveId" clId="{D0EACCEE-35E5-41EE-B809-233662FE207B}" dt="2023-03-06T01:24:06.545" v="4523" actId="26606"/>
          <ac:spMkLst>
            <pc:docMk/>
            <pc:sldMk cId="2124914137" sldId="331"/>
            <ac:spMk id="47" creationId="{EB1CEFBF-6F09-4052-862B-E219DA15757E}"/>
          </ac:spMkLst>
        </pc:spChg>
        <pc:spChg chg="add">
          <ac:chgData name="Maanasa Dharini" userId="cc476e982319ba06" providerId="LiveId" clId="{D0EACCEE-35E5-41EE-B809-233662FE207B}" dt="2023-03-06T01:24:06.545" v="4523" actId="26606"/>
          <ac:spMkLst>
            <pc:docMk/>
            <pc:sldMk cId="2124914137" sldId="331"/>
            <ac:spMk id="48" creationId="{BCB5D417-2A71-445D-B4C7-9E814D633D33}"/>
          </ac:spMkLst>
        </pc:spChg>
        <pc:grpChg chg="del">
          <ac:chgData name="Maanasa Dharini" userId="cc476e982319ba06" providerId="LiveId" clId="{D0EACCEE-35E5-41EE-B809-233662FE207B}" dt="2023-03-06T01:13:04.925" v="4392"/>
          <ac:grpSpMkLst>
            <pc:docMk/>
            <pc:sldMk cId="2124914137" sldId="331"/>
            <ac:grpSpMk id="44" creationId="{D7102190-C0A1-4788-99F6-6A2F54444324}"/>
          </ac:grpSpMkLst>
        </pc:grpChg>
        <pc:picChg chg="del">
          <ac:chgData name="Maanasa Dharini" userId="cc476e982319ba06" providerId="LiveId" clId="{D0EACCEE-35E5-41EE-B809-233662FE207B}" dt="2023-03-06T01:13:08.776" v="4393" actId="478"/>
          <ac:picMkLst>
            <pc:docMk/>
            <pc:sldMk cId="2124914137" sldId="331"/>
            <ac:picMk id="4" creationId="{184EE6B5-1D48-6F8A-5B04-3C3645AC9D17}"/>
          </ac:picMkLst>
        </pc:picChg>
        <pc:picChg chg="del">
          <ac:chgData name="Maanasa Dharini" userId="cc476e982319ba06" providerId="LiveId" clId="{D0EACCEE-35E5-41EE-B809-233662FE207B}" dt="2023-03-06T01:13:08.776" v="4393" actId="478"/>
          <ac:picMkLst>
            <pc:docMk/>
            <pc:sldMk cId="2124914137" sldId="331"/>
            <ac:picMk id="5" creationId="{6E658061-C0A9-678F-90A7-7ECB4F32EC52}"/>
          </ac:picMkLst>
        </pc:picChg>
        <pc:picChg chg="add mod ord modCrop">
          <ac:chgData name="Maanasa Dharini" userId="cc476e982319ba06" providerId="LiveId" clId="{D0EACCEE-35E5-41EE-B809-233662FE207B}" dt="2023-03-06T01:24:09.140" v="4525" actId="27614"/>
          <ac:picMkLst>
            <pc:docMk/>
            <pc:sldMk cId="2124914137" sldId="331"/>
            <ac:picMk id="11" creationId="{40FE3B3A-9401-A492-70F4-AA356D3EA282}"/>
          </ac:picMkLst>
        </pc:picChg>
        <pc:picChg chg="add del mod">
          <ac:chgData name="Maanasa Dharini" userId="cc476e982319ba06" providerId="LiveId" clId="{D0EACCEE-35E5-41EE-B809-233662FE207B}" dt="2023-03-06T01:13:31.255" v="4398" actId="478"/>
          <ac:picMkLst>
            <pc:docMk/>
            <pc:sldMk cId="2124914137" sldId="331"/>
            <ac:picMk id="12" creationId="{6D951178-3420-27D4-8E94-E129F4514D7A}"/>
          </ac:picMkLst>
        </pc:picChg>
        <pc:picChg chg="add mod ord">
          <ac:chgData name="Maanasa Dharini" userId="cc476e982319ba06" providerId="LiveId" clId="{D0EACCEE-35E5-41EE-B809-233662FE207B}" dt="2023-03-06T01:24:08.951" v="4524" actId="27614"/>
          <ac:picMkLst>
            <pc:docMk/>
            <pc:sldMk cId="2124914137" sldId="331"/>
            <ac:picMk id="13" creationId="{3863F961-7DBB-074D-105A-E08A3557A97D}"/>
          </ac:picMkLst>
        </pc:picChg>
        <pc:picChg chg="add mod modCrop">
          <ac:chgData name="Maanasa Dharini" userId="cc476e982319ba06" providerId="LiveId" clId="{D0EACCEE-35E5-41EE-B809-233662FE207B}" dt="2023-03-06T01:24:06.545" v="4523" actId="26606"/>
          <ac:picMkLst>
            <pc:docMk/>
            <pc:sldMk cId="2124914137" sldId="331"/>
            <ac:picMk id="14" creationId="{C69E4F19-1544-C688-26D5-E59FE7C8A6D4}"/>
          </ac:picMkLst>
        </pc:picChg>
        <pc:cxnChg chg="add del">
          <ac:chgData name="Maanasa Dharini" userId="cc476e982319ba06" providerId="LiveId" clId="{D0EACCEE-35E5-41EE-B809-233662FE207B}" dt="2023-03-06T01:24:06.545" v="4522" actId="26606"/>
          <ac:cxnSpMkLst>
            <pc:docMk/>
            <pc:sldMk cId="2124914137" sldId="331"/>
            <ac:cxnSpMk id="37" creationId="{DCD67800-37AC-4E14-89B0-F79DCB3FB86D}"/>
          </ac:cxnSpMkLst>
        </pc:cxnChg>
        <pc:cxnChg chg="add del">
          <ac:chgData name="Maanasa Dharini" userId="cc476e982319ba06" providerId="LiveId" clId="{D0EACCEE-35E5-41EE-B809-233662FE207B}" dt="2023-03-06T01:24:06.545" v="4522" actId="26606"/>
          <ac:cxnSpMkLst>
            <pc:docMk/>
            <pc:sldMk cId="2124914137" sldId="331"/>
            <ac:cxnSpMk id="39" creationId="{20F1788F-A5AE-4188-8274-F7F2E3833ECD}"/>
          </ac:cxnSpMkLst>
        </pc:cxnChg>
      </pc:sldChg>
      <pc:sldChg chg="addSp delSp modSp add mod setBg">
        <pc:chgData name="Maanasa Dharini" userId="cc476e982319ba06" providerId="LiveId" clId="{D0EACCEE-35E5-41EE-B809-233662FE207B}" dt="2023-03-06T01:32:49.741" v="4581" actId="1076"/>
        <pc:sldMkLst>
          <pc:docMk/>
          <pc:sldMk cId="965172300" sldId="332"/>
        </pc:sldMkLst>
        <pc:spChg chg="del">
          <ac:chgData name="Maanasa Dharini" userId="cc476e982319ba06" providerId="LiveId" clId="{D0EACCEE-35E5-41EE-B809-233662FE207B}" dt="2023-03-06T01:18:55.396" v="4464" actId="478"/>
          <ac:spMkLst>
            <pc:docMk/>
            <pc:sldMk cId="965172300" sldId="332"/>
            <ac:spMk id="2" creationId="{D1D7E0C0-B4F3-5A53-97C5-1E6679EDCB6D}"/>
          </ac:spMkLst>
        </pc:spChg>
        <pc:spChg chg="add del mod">
          <ac:chgData name="Maanasa Dharini" userId="cc476e982319ba06" providerId="LiveId" clId="{D0EACCEE-35E5-41EE-B809-233662FE207B}" dt="2023-03-06T01:18:28.805" v="4462" actId="478"/>
          <ac:spMkLst>
            <pc:docMk/>
            <pc:sldMk cId="965172300" sldId="332"/>
            <ac:spMk id="4" creationId="{7A94C226-72EC-5828-27DF-3D700BAEC040}"/>
          </ac:spMkLst>
        </pc:spChg>
        <pc:spChg chg="add del mod">
          <ac:chgData name="Maanasa Dharini" userId="cc476e982319ba06" providerId="LiveId" clId="{D0EACCEE-35E5-41EE-B809-233662FE207B}" dt="2023-03-06T01:18:57.667" v="4465" actId="478"/>
          <ac:spMkLst>
            <pc:docMk/>
            <pc:sldMk cId="965172300" sldId="332"/>
            <ac:spMk id="7" creationId="{E3788BC5-11AE-682D-41C4-00657F0B8587}"/>
          </ac:spMkLst>
        </pc:spChg>
        <pc:spChg chg="add del mod">
          <ac:chgData name="Maanasa Dharini" userId="cc476e982319ba06" providerId="LiveId" clId="{D0EACCEE-35E5-41EE-B809-233662FE207B}" dt="2023-03-06T01:18:57.667" v="4465" actId="478"/>
          <ac:spMkLst>
            <pc:docMk/>
            <pc:sldMk cId="965172300" sldId="332"/>
            <ac:spMk id="10" creationId="{C6D14C7F-5BF8-0F60-7810-2F3FAAC11DCB}"/>
          </ac:spMkLst>
        </pc:spChg>
        <pc:spChg chg="add del">
          <ac:chgData name="Maanasa Dharini" userId="cc476e982319ba06" providerId="LiveId" clId="{D0EACCEE-35E5-41EE-B809-233662FE207B}" dt="2023-03-06T01:22:09.712" v="4498" actId="26606"/>
          <ac:spMkLst>
            <pc:docMk/>
            <pc:sldMk cId="965172300" sldId="332"/>
            <ac:spMk id="18" creationId="{56827C3C-D52F-46CE-A441-3CD6A1A6A0A2}"/>
          </ac:spMkLst>
        </pc:spChg>
        <pc:spChg chg="add del">
          <ac:chgData name="Maanasa Dharini" userId="cc476e982319ba06" providerId="LiveId" clId="{D0EACCEE-35E5-41EE-B809-233662FE207B}" dt="2023-03-06T01:22:09.712" v="4498" actId="26606"/>
          <ac:spMkLst>
            <pc:docMk/>
            <pc:sldMk cId="965172300" sldId="332"/>
            <ac:spMk id="20" creationId="{F52A8B51-0A89-497B-B882-6658E029A3F9}"/>
          </ac:spMkLst>
        </pc:spChg>
        <pc:spChg chg="add del">
          <ac:chgData name="Maanasa Dharini" userId="cc476e982319ba06" providerId="LiveId" clId="{D0EACCEE-35E5-41EE-B809-233662FE207B}" dt="2023-03-06T01:22:09.712" v="4498" actId="26606"/>
          <ac:spMkLst>
            <pc:docMk/>
            <pc:sldMk cId="965172300" sldId="332"/>
            <ac:spMk id="22" creationId="{EB1CEFBF-6F09-4052-862B-E219DA15757E}"/>
          </ac:spMkLst>
        </pc:spChg>
        <pc:spChg chg="add del">
          <ac:chgData name="Maanasa Dharini" userId="cc476e982319ba06" providerId="LiveId" clId="{D0EACCEE-35E5-41EE-B809-233662FE207B}" dt="2023-03-06T01:22:09.712" v="4498" actId="26606"/>
          <ac:spMkLst>
            <pc:docMk/>
            <pc:sldMk cId="965172300" sldId="332"/>
            <ac:spMk id="24" creationId="{BCB5D417-2A71-445D-B4C7-9E814D633D33}"/>
          </ac:spMkLst>
        </pc:spChg>
        <pc:spChg chg="add del">
          <ac:chgData name="Maanasa Dharini" userId="cc476e982319ba06" providerId="LiveId" clId="{D0EACCEE-35E5-41EE-B809-233662FE207B}" dt="2023-03-06T01:21:35.511" v="4495" actId="26606"/>
          <ac:spMkLst>
            <pc:docMk/>
            <pc:sldMk cId="965172300" sldId="332"/>
            <ac:spMk id="29" creationId="{FABB624F-BF77-4AE1-B71D-2D681D4731B8}"/>
          </ac:spMkLst>
        </pc:spChg>
        <pc:picChg chg="add del">
          <ac:chgData name="Maanasa Dharini" userId="cc476e982319ba06" providerId="LiveId" clId="{D0EACCEE-35E5-41EE-B809-233662FE207B}" dt="2023-03-06T01:18:55.396" v="4464" actId="478"/>
          <ac:picMkLst>
            <pc:docMk/>
            <pc:sldMk cId="965172300" sldId="332"/>
            <ac:picMk id="5" creationId="{AE28614C-3715-A8F3-84B4-CAFFA7F83178}"/>
          </ac:picMkLst>
        </pc:picChg>
        <pc:picChg chg="del">
          <ac:chgData name="Maanasa Dharini" userId="cc476e982319ba06" providerId="LiveId" clId="{D0EACCEE-35E5-41EE-B809-233662FE207B}" dt="2023-03-06T01:18:53.521" v="4463" actId="478"/>
          <ac:picMkLst>
            <pc:docMk/>
            <pc:sldMk cId="965172300" sldId="332"/>
            <ac:picMk id="9" creationId="{8EAFE29F-BC7C-59B4-5AAE-EE61035AD20A}"/>
          </ac:picMkLst>
        </pc:picChg>
        <pc:picChg chg="add mod ord">
          <ac:chgData name="Maanasa Dharini" userId="cc476e982319ba06" providerId="LiveId" clId="{D0EACCEE-35E5-41EE-B809-233662FE207B}" dt="2023-03-06T01:32:32.086" v="4577" actId="1076"/>
          <ac:picMkLst>
            <pc:docMk/>
            <pc:sldMk cId="965172300" sldId="332"/>
            <ac:picMk id="11" creationId="{FF958159-6B9D-BD4F-6980-0E88BB6B18E7}"/>
          </ac:picMkLst>
        </pc:picChg>
        <pc:picChg chg="add mod ord modCrop">
          <ac:chgData name="Maanasa Dharini" userId="cc476e982319ba06" providerId="LiveId" clId="{D0EACCEE-35E5-41EE-B809-233662FE207B}" dt="2023-03-06T01:32:32.086" v="4577" actId="1076"/>
          <ac:picMkLst>
            <pc:docMk/>
            <pc:sldMk cId="965172300" sldId="332"/>
            <ac:picMk id="12" creationId="{8D7131B1-EAED-FEF9-CA92-1AF5D2D652D1}"/>
          </ac:picMkLst>
        </pc:picChg>
        <pc:picChg chg="add mod ord modCrop">
          <ac:chgData name="Maanasa Dharini" userId="cc476e982319ba06" providerId="LiveId" clId="{D0EACCEE-35E5-41EE-B809-233662FE207B}" dt="2023-03-06T01:32:49.741" v="4581" actId="1076"/>
          <ac:picMkLst>
            <pc:docMk/>
            <pc:sldMk cId="965172300" sldId="332"/>
            <ac:picMk id="13" creationId="{CB284A8E-AA03-3523-042A-FDF85AFE5A9C}"/>
          </ac:picMkLst>
        </pc:picChg>
        <pc:cxnChg chg="add del">
          <ac:chgData name="Maanasa Dharini" userId="cc476e982319ba06" providerId="LiveId" clId="{D0EACCEE-35E5-41EE-B809-233662FE207B}" dt="2023-03-06T01:22:43.494" v="4502" actId="26606"/>
          <ac:cxnSpMkLst>
            <pc:docMk/>
            <pc:sldMk cId="965172300" sldId="332"/>
            <ac:cxnSpMk id="26" creationId="{DCD67800-37AC-4E14-89B0-F79DCB3FB86D}"/>
          </ac:cxnSpMkLst>
        </pc:cxnChg>
        <pc:cxnChg chg="add del">
          <ac:chgData name="Maanasa Dharini" userId="cc476e982319ba06" providerId="LiveId" clId="{D0EACCEE-35E5-41EE-B809-233662FE207B}" dt="2023-03-06T01:22:43.494" v="4502" actId="26606"/>
          <ac:cxnSpMkLst>
            <pc:docMk/>
            <pc:sldMk cId="965172300" sldId="332"/>
            <ac:cxnSpMk id="31" creationId="{20F1788F-A5AE-4188-8274-F7F2E3833ECD}"/>
          </ac:cxnSpMkLst>
        </pc:cxnChg>
        <pc:cxnChg chg="add mod">
          <ac:chgData name="Maanasa Dharini" userId="cc476e982319ba06" providerId="LiveId" clId="{D0EACCEE-35E5-41EE-B809-233662FE207B}" dt="2023-03-06T01:32:23.523" v="4576" actId="1582"/>
          <ac:cxnSpMkLst>
            <pc:docMk/>
            <pc:sldMk cId="965172300" sldId="332"/>
            <ac:cxnSpMk id="36" creationId="{D4BDCD00-BA97-40D8-93CD-0A9CA931BE17}"/>
          </ac:cxnSpMkLst>
        </pc:cxnChg>
        <pc:cxnChg chg="add mod">
          <ac:chgData name="Maanasa Dharini" userId="cc476e982319ba06" providerId="LiveId" clId="{D0EACCEE-35E5-41EE-B809-233662FE207B}" dt="2023-03-06T01:32:23.523" v="4576" actId="1582"/>
          <ac:cxnSpMkLst>
            <pc:docMk/>
            <pc:sldMk cId="965172300" sldId="332"/>
            <ac:cxnSpMk id="38" creationId="{2D631E40-F51C-4828-B23B-DF903513296E}"/>
          </ac:cxnSpMkLst>
        </pc:cxnChg>
      </pc:sldChg>
      <pc:sldChg chg="addSp delSp modSp add mod setBg">
        <pc:chgData name="Maanasa Dharini" userId="cc476e982319ba06" providerId="LiveId" clId="{D0EACCEE-35E5-41EE-B809-233662FE207B}" dt="2023-03-06T01:28:05.429" v="4563" actId="1076"/>
        <pc:sldMkLst>
          <pc:docMk/>
          <pc:sldMk cId="301521836" sldId="333"/>
        </pc:sldMkLst>
        <pc:spChg chg="del">
          <ac:chgData name="Maanasa Dharini" userId="cc476e982319ba06" providerId="LiveId" clId="{D0EACCEE-35E5-41EE-B809-233662FE207B}" dt="2023-03-06T01:25:05.717" v="4529" actId="478"/>
          <ac:spMkLst>
            <pc:docMk/>
            <pc:sldMk cId="301521836" sldId="333"/>
            <ac:spMk id="2" creationId="{D1D7E0C0-B4F3-5A53-97C5-1E6679EDCB6D}"/>
          </ac:spMkLst>
        </pc:spChg>
        <pc:spChg chg="add del mod">
          <ac:chgData name="Maanasa Dharini" userId="cc476e982319ba06" providerId="LiveId" clId="{D0EACCEE-35E5-41EE-B809-233662FE207B}" dt="2023-03-06T01:25:07.318" v="4530" actId="478"/>
          <ac:spMkLst>
            <pc:docMk/>
            <pc:sldMk cId="301521836" sldId="333"/>
            <ac:spMk id="4" creationId="{0673C424-15EC-FFCF-598E-31810409D6CC}"/>
          </ac:spMkLst>
        </pc:spChg>
        <pc:spChg chg="add del mod">
          <ac:chgData name="Maanasa Dharini" userId="cc476e982319ba06" providerId="LiveId" clId="{D0EACCEE-35E5-41EE-B809-233662FE207B}" dt="2023-03-06T01:25:07.318" v="4530" actId="478"/>
          <ac:spMkLst>
            <pc:docMk/>
            <pc:sldMk cId="301521836" sldId="333"/>
            <ac:spMk id="7" creationId="{A3343E08-6484-FAEB-3BF9-E6BF1E396F7D}"/>
          </ac:spMkLst>
        </pc:spChg>
        <pc:spChg chg="add del">
          <ac:chgData name="Maanasa Dharini" userId="cc476e982319ba06" providerId="LiveId" clId="{D0EACCEE-35E5-41EE-B809-233662FE207B}" dt="2023-03-06T01:25:33.007" v="4534" actId="26606"/>
          <ac:spMkLst>
            <pc:docMk/>
            <pc:sldMk cId="301521836" sldId="333"/>
            <ac:spMk id="13" creationId="{0BABF38A-8A0D-492E-BD20-6CF4D46B50BD}"/>
          </ac:spMkLst>
        </pc:spChg>
        <pc:spChg chg="add del">
          <ac:chgData name="Maanasa Dharini" userId="cc476e982319ba06" providerId="LiveId" clId="{D0EACCEE-35E5-41EE-B809-233662FE207B}" dt="2023-03-06T01:26:38.262" v="4546" actId="26606"/>
          <ac:spMkLst>
            <pc:docMk/>
            <pc:sldMk cId="301521836" sldId="333"/>
            <ac:spMk id="14" creationId="{B63E10B8-7A5C-4E1D-BE92-AAA068608C08}"/>
          </ac:spMkLst>
        </pc:spChg>
        <pc:spChg chg="add del">
          <ac:chgData name="Maanasa Dharini" userId="cc476e982319ba06" providerId="LiveId" clId="{D0EACCEE-35E5-41EE-B809-233662FE207B}" dt="2023-03-06T01:26:38.262" v="4546" actId="26606"/>
          <ac:spMkLst>
            <pc:docMk/>
            <pc:sldMk cId="301521836" sldId="333"/>
            <ac:spMk id="16" creationId="{E1C32068-6A8E-44A5-BE2D-65E7EC2DBF9A}"/>
          </ac:spMkLst>
        </pc:spChg>
        <pc:spChg chg="add del">
          <ac:chgData name="Maanasa Dharini" userId="cc476e982319ba06" providerId="LiveId" clId="{D0EACCEE-35E5-41EE-B809-233662FE207B}" dt="2023-03-06T01:25:33.007" v="4534" actId="26606"/>
          <ac:spMkLst>
            <pc:docMk/>
            <pc:sldMk cId="301521836" sldId="333"/>
            <ac:spMk id="17" creationId="{37FDDF72-DE39-4F99-A3C1-DD9D7815D7DB}"/>
          </ac:spMkLst>
        </pc:spChg>
        <pc:spChg chg="add del">
          <ac:chgData name="Maanasa Dharini" userId="cc476e982319ba06" providerId="LiveId" clId="{D0EACCEE-35E5-41EE-B809-233662FE207B}" dt="2023-03-06T01:26:38.262" v="4546" actId="26606"/>
          <ac:spMkLst>
            <pc:docMk/>
            <pc:sldMk cId="301521836" sldId="333"/>
            <ac:spMk id="18" creationId="{83940A33-AE5F-4FC1-AFFF-1BC5DD32E14C}"/>
          </ac:spMkLst>
        </pc:spChg>
        <pc:spChg chg="add del">
          <ac:chgData name="Maanasa Dharini" userId="cc476e982319ba06" providerId="LiveId" clId="{D0EACCEE-35E5-41EE-B809-233662FE207B}" dt="2023-03-06T01:25:33.007" v="4534" actId="26606"/>
          <ac:spMkLst>
            <pc:docMk/>
            <pc:sldMk cId="301521836" sldId="333"/>
            <ac:spMk id="19" creationId="{5E4ECE80-3AD1-450C-B62A-98788F193948}"/>
          </ac:spMkLst>
        </pc:spChg>
        <pc:spChg chg="add del">
          <ac:chgData name="Maanasa Dharini" userId="cc476e982319ba06" providerId="LiveId" clId="{D0EACCEE-35E5-41EE-B809-233662FE207B}" dt="2023-03-06T01:26:38.262" v="4546" actId="26606"/>
          <ac:spMkLst>
            <pc:docMk/>
            <pc:sldMk cId="301521836" sldId="333"/>
            <ac:spMk id="23" creationId="{9310DD53-17D0-4A12-A0E2-72F3334878B5}"/>
          </ac:spMkLst>
        </pc:spChg>
        <pc:spChg chg="add">
          <ac:chgData name="Maanasa Dharini" userId="cc476e982319ba06" providerId="LiveId" clId="{D0EACCEE-35E5-41EE-B809-233662FE207B}" dt="2023-03-06T01:26:38.262" v="4546" actId="26606"/>
          <ac:spMkLst>
            <pc:docMk/>
            <pc:sldMk cId="301521836" sldId="333"/>
            <ac:spMk id="28" creationId="{B63E10B8-7A5C-4E1D-BE92-AAA068608C08}"/>
          </ac:spMkLst>
        </pc:spChg>
        <pc:spChg chg="add">
          <ac:chgData name="Maanasa Dharini" userId="cc476e982319ba06" providerId="LiveId" clId="{D0EACCEE-35E5-41EE-B809-233662FE207B}" dt="2023-03-06T01:26:38.262" v="4546" actId="26606"/>
          <ac:spMkLst>
            <pc:docMk/>
            <pc:sldMk cId="301521836" sldId="333"/>
            <ac:spMk id="30" creationId="{E1C32068-6A8E-44A5-BE2D-65E7EC2DBF9A}"/>
          </ac:spMkLst>
        </pc:spChg>
        <pc:spChg chg="add">
          <ac:chgData name="Maanasa Dharini" userId="cc476e982319ba06" providerId="LiveId" clId="{D0EACCEE-35E5-41EE-B809-233662FE207B}" dt="2023-03-06T01:26:38.262" v="4546" actId="26606"/>
          <ac:spMkLst>
            <pc:docMk/>
            <pc:sldMk cId="301521836" sldId="333"/>
            <ac:spMk id="32" creationId="{83940A33-AE5F-4FC1-AFFF-1BC5DD32E14C}"/>
          </ac:spMkLst>
        </pc:spChg>
        <pc:spChg chg="add">
          <ac:chgData name="Maanasa Dharini" userId="cc476e982319ba06" providerId="LiveId" clId="{D0EACCEE-35E5-41EE-B809-233662FE207B}" dt="2023-03-06T01:26:38.262" v="4546" actId="26606"/>
          <ac:spMkLst>
            <pc:docMk/>
            <pc:sldMk cId="301521836" sldId="333"/>
            <ac:spMk id="34" creationId="{9310DD53-17D0-4A12-A0E2-72F3334878B5}"/>
          </ac:spMkLst>
        </pc:spChg>
        <pc:grpChg chg="add del">
          <ac:chgData name="Maanasa Dharini" userId="cc476e982319ba06" providerId="LiveId" clId="{D0EACCEE-35E5-41EE-B809-233662FE207B}" dt="2023-03-06T01:25:33.007" v="4534" actId="26606"/>
          <ac:grpSpMkLst>
            <pc:docMk/>
            <pc:sldMk cId="301521836" sldId="333"/>
            <ac:grpSpMk id="21" creationId="{CE9B092E-D66A-4EA7-BBE1-CCA8B9061C2B}"/>
          </ac:grpSpMkLst>
        </pc:grpChg>
        <pc:picChg chg="del">
          <ac:chgData name="Maanasa Dharini" userId="cc476e982319ba06" providerId="LiveId" clId="{D0EACCEE-35E5-41EE-B809-233662FE207B}" dt="2023-03-06T01:25:05.717" v="4529" actId="478"/>
          <ac:picMkLst>
            <pc:docMk/>
            <pc:sldMk cId="301521836" sldId="333"/>
            <ac:picMk id="5" creationId="{AE28614C-3715-A8F3-84B4-CAFFA7F83178}"/>
          </ac:picMkLst>
        </pc:picChg>
        <pc:picChg chg="add mod ord">
          <ac:chgData name="Maanasa Dharini" userId="cc476e982319ba06" providerId="LiveId" clId="{D0EACCEE-35E5-41EE-B809-233662FE207B}" dt="2023-03-06T01:28:05.429" v="4563" actId="1076"/>
          <ac:picMkLst>
            <pc:docMk/>
            <pc:sldMk cId="301521836" sldId="333"/>
            <ac:picMk id="8" creationId="{E23B4DFF-B9CA-17A0-1CCE-CBD27E9DDAB9}"/>
          </ac:picMkLst>
        </pc:picChg>
        <pc:picChg chg="del">
          <ac:chgData name="Maanasa Dharini" userId="cc476e982319ba06" providerId="LiveId" clId="{D0EACCEE-35E5-41EE-B809-233662FE207B}" dt="2023-03-06T01:25:05.717" v="4529" actId="478"/>
          <ac:picMkLst>
            <pc:docMk/>
            <pc:sldMk cId="301521836" sldId="333"/>
            <ac:picMk id="9" creationId="{8EAFE29F-BC7C-59B4-5AAE-EE61035AD20A}"/>
          </ac:picMkLst>
        </pc:picChg>
        <pc:picChg chg="add mod ord">
          <ac:chgData name="Maanasa Dharini" userId="cc476e982319ba06" providerId="LiveId" clId="{D0EACCEE-35E5-41EE-B809-233662FE207B}" dt="2023-03-06T01:26:41.893" v="4549" actId="27614"/>
          <ac:picMkLst>
            <pc:docMk/>
            <pc:sldMk cId="301521836" sldId="333"/>
            <ac:picMk id="10" creationId="{BDB07A20-D9A0-92F7-CBFD-B52994F1B346}"/>
          </ac:picMkLst>
        </pc:picChg>
        <pc:picChg chg="add mod modCrop">
          <ac:chgData name="Maanasa Dharini" userId="cc476e982319ba06" providerId="LiveId" clId="{D0EACCEE-35E5-41EE-B809-233662FE207B}" dt="2023-03-06T01:27:53.638" v="4562" actId="14100"/>
          <ac:picMkLst>
            <pc:docMk/>
            <pc:sldMk cId="301521836" sldId="333"/>
            <ac:picMk id="11" creationId="{3C03C8A4-05FC-C487-1D46-B23E12EEF7A1}"/>
          </ac:picMkLst>
        </pc:picChg>
        <pc:picChg chg="add mod">
          <ac:chgData name="Maanasa Dharini" userId="cc476e982319ba06" providerId="LiveId" clId="{D0EACCEE-35E5-41EE-B809-233662FE207B}" dt="2023-03-06T01:26:41.893" v="4553" actId="27614"/>
          <ac:picMkLst>
            <pc:docMk/>
            <pc:sldMk cId="301521836" sldId="333"/>
            <ac:picMk id="12" creationId="{B2361434-B586-559B-29AE-5A7EEEADBED2}"/>
          </ac:picMkLst>
        </pc:picChg>
        <pc:picChg chg="add del">
          <ac:chgData name="Maanasa Dharini" userId="cc476e982319ba06" providerId="LiveId" clId="{D0EACCEE-35E5-41EE-B809-233662FE207B}" dt="2023-03-06T01:25:33.007" v="4534" actId="26606"/>
          <ac:picMkLst>
            <pc:docMk/>
            <pc:sldMk cId="301521836" sldId="333"/>
            <ac:picMk id="15" creationId="{BC526B7A-4801-4FD1-95C8-03AF22629E87}"/>
          </ac:picMkLst>
        </pc:picChg>
        <pc:picChg chg="add del mod">
          <ac:chgData name="Maanasa Dharini" userId="cc476e982319ba06" providerId="LiveId" clId="{D0EACCEE-35E5-41EE-B809-233662FE207B}" dt="2023-03-06T01:26:23.434" v="4542" actId="478"/>
          <ac:picMkLst>
            <pc:docMk/>
            <pc:sldMk cId="301521836" sldId="333"/>
            <ac:picMk id="20" creationId="{A033680E-0530-63E6-9337-430920E1C3A9}"/>
          </ac:picMkLst>
        </pc:picChg>
        <pc:picChg chg="add del mod">
          <ac:chgData name="Maanasa Dharini" userId="cc476e982319ba06" providerId="LiveId" clId="{D0EACCEE-35E5-41EE-B809-233662FE207B}" dt="2023-03-06T01:26:32.046" v="4544"/>
          <ac:picMkLst>
            <pc:docMk/>
            <pc:sldMk cId="301521836" sldId="333"/>
            <ac:picMk id="24" creationId="{8B8ED18F-C19F-C98B-99D4-A139643760F9}"/>
          </ac:picMkLst>
        </pc:picChg>
      </pc:sldChg>
      <pc:sldChg chg="addSp delSp modSp add mod setBg">
        <pc:chgData name="Maanasa Dharini" userId="cc476e982319ba06" providerId="LiveId" clId="{D0EACCEE-35E5-41EE-B809-233662FE207B}" dt="2023-03-06T19:54:18.774" v="4699" actId="1076"/>
        <pc:sldMkLst>
          <pc:docMk/>
          <pc:sldMk cId="440728226" sldId="334"/>
        </pc:sldMkLst>
        <pc:spChg chg="mod">
          <ac:chgData name="Maanasa Dharini" userId="cc476e982319ba06" providerId="LiveId" clId="{D0EACCEE-35E5-41EE-B809-233662FE207B}" dt="2023-03-06T19:54:04.824" v="4695" actId="1076"/>
          <ac:spMkLst>
            <pc:docMk/>
            <pc:sldMk cId="440728226" sldId="334"/>
            <ac:spMk id="26" creationId="{CDA2767E-38F3-49F7-BE02-EA3E6C7C8096}"/>
          </ac:spMkLst>
        </pc:spChg>
        <pc:spChg chg="add del">
          <ac:chgData name="Maanasa Dharini" userId="cc476e982319ba06" providerId="LiveId" clId="{D0EACCEE-35E5-41EE-B809-233662FE207B}" dt="2023-03-06T02:11:42.034" v="4672" actId="26606"/>
          <ac:spMkLst>
            <pc:docMk/>
            <pc:sldMk cId="440728226" sldId="334"/>
            <ac:spMk id="31" creationId="{0BABF38A-8A0D-492E-BD20-6CF4D46B50BD}"/>
          </ac:spMkLst>
        </pc:spChg>
        <pc:spChg chg="add del">
          <ac:chgData name="Maanasa Dharini" userId="cc476e982319ba06" providerId="LiveId" clId="{D0EACCEE-35E5-41EE-B809-233662FE207B}" dt="2023-03-06T02:11:42.034" v="4672" actId="26606"/>
          <ac:spMkLst>
            <pc:docMk/>
            <pc:sldMk cId="440728226" sldId="334"/>
            <ac:spMk id="35" creationId="{310E06F9-9F12-4D1B-92C0-4B30818D093E}"/>
          </ac:spMkLst>
        </pc:spChg>
        <pc:spChg chg="add del">
          <ac:chgData name="Maanasa Dharini" userId="cc476e982319ba06" providerId="LiveId" clId="{D0EACCEE-35E5-41EE-B809-233662FE207B}" dt="2023-03-06T02:11:42.034" v="4672" actId="26606"/>
          <ac:spMkLst>
            <pc:docMk/>
            <pc:sldMk cId="440728226" sldId="334"/>
            <ac:spMk id="37" creationId="{7DA29CF3-8B8B-4DDF-A19B-72E0059DD5DC}"/>
          </ac:spMkLst>
        </pc:spChg>
        <pc:spChg chg="add del">
          <ac:chgData name="Maanasa Dharini" userId="cc476e982319ba06" providerId="LiveId" clId="{D0EACCEE-35E5-41EE-B809-233662FE207B}" dt="2023-03-06T02:11:42.034" v="4672" actId="26606"/>
          <ac:spMkLst>
            <pc:docMk/>
            <pc:sldMk cId="440728226" sldId="334"/>
            <ac:spMk id="46" creationId="{0BABF38A-8A0D-492E-BD20-6CF4D46B50BD}"/>
          </ac:spMkLst>
        </pc:spChg>
        <pc:spChg chg="add del">
          <ac:chgData name="Maanasa Dharini" userId="cc476e982319ba06" providerId="LiveId" clId="{D0EACCEE-35E5-41EE-B809-233662FE207B}" dt="2023-03-06T02:11:42.034" v="4672" actId="26606"/>
          <ac:spMkLst>
            <pc:docMk/>
            <pc:sldMk cId="440728226" sldId="334"/>
            <ac:spMk id="50" creationId="{DE61FBD7-E37C-4B38-BE44-A6D4978D7486}"/>
          </ac:spMkLst>
        </pc:spChg>
        <pc:spChg chg="add del">
          <ac:chgData name="Maanasa Dharini" userId="cc476e982319ba06" providerId="LiveId" clId="{D0EACCEE-35E5-41EE-B809-233662FE207B}" dt="2023-03-06T02:11:42.034" v="4672" actId="26606"/>
          <ac:spMkLst>
            <pc:docMk/>
            <pc:sldMk cId="440728226" sldId="334"/>
            <ac:spMk id="52" creationId="{392BFCFE-FD78-4EDF-BEFE-CC444DC5F307}"/>
          </ac:spMkLst>
        </pc:spChg>
        <pc:spChg chg="add del">
          <ac:chgData name="Maanasa Dharini" userId="cc476e982319ba06" providerId="LiveId" clId="{D0EACCEE-35E5-41EE-B809-233662FE207B}" dt="2023-03-06T02:11:42.034" v="4672" actId="26606"/>
          <ac:spMkLst>
            <pc:docMk/>
            <pc:sldMk cId="440728226" sldId="334"/>
            <ac:spMk id="58" creationId="{8B5FAB37-BB0D-41A8-A5C8-65ADE0F008A1}"/>
          </ac:spMkLst>
        </pc:spChg>
        <pc:grpChg chg="add del">
          <ac:chgData name="Maanasa Dharini" userId="cc476e982319ba06" providerId="LiveId" clId="{D0EACCEE-35E5-41EE-B809-233662FE207B}" dt="2023-03-06T02:11:42.034" v="4672" actId="26606"/>
          <ac:grpSpMkLst>
            <pc:docMk/>
            <pc:sldMk cId="440728226" sldId="334"/>
            <ac:grpSpMk id="39" creationId="{7AFE7A50-2D5F-4DF3-B28D-A8F7E624D88C}"/>
          </ac:grpSpMkLst>
        </pc:grpChg>
        <pc:grpChg chg="add del">
          <ac:chgData name="Maanasa Dharini" userId="cc476e982319ba06" providerId="LiveId" clId="{D0EACCEE-35E5-41EE-B809-233662FE207B}" dt="2023-03-06T02:11:42.034" v="4672" actId="26606"/>
          <ac:grpSpMkLst>
            <pc:docMk/>
            <pc:sldMk cId="440728226" sldId="334"/>
            <ac:grpSpMk id="54" creationId="{D7102190-C0A1-4788-99F6-6A2F54444324}"/>
          </ac:grpSpMkLst>
        </pc:grpChg>
        <pc:picChg chg="del">
          <ac:chgData name="Maanasa Dharini" userId="cc476e982319ba06" providerId="LiveId" clId="{D0EACCEE-35E5-41EE-B809-233662FE207B}" dt="2023-03-06T01:34:50.181" v="4592" actId="478"/>
          <ac:picMkLst>
            <pc:docMk/>
            <pc:sldMk cId="440728226" sldId="334"/>
            <ac:picMk id="2" creationId="{06BC9EBC-5C09-AB9C-76F2-E397050690FE}"/>
          </ac:picMkLst>
        </pc:picChg>
        <pc:picChg chg="add mod">
          <ac:chgData name="Maanasa Dharini" userId="cc476e982319ba06" providerId="LiveId" clId="{D0EACCEE-35E5-41EE-B809-233662FE207B}" dt="2023-03-06T19:54:18.774" v="4699" actId="1076"/>
          <ac:picMkLst>
            <pc:docMk/>
            <pc:sldMk cId="440728226" sldId="334"/>
            <ac:picMk id="3" creationId="{D7659119-2EE9-B7ED-7FE0-41D73AF4B89D}"/>
          </ac:picMkLst>
        </pc:picChg>
        <pc:picChg chg="add del">
          <ac:chgData name="Maanasa Dharini" userId="cc476e982319ba06" providerId="LiveId" clId="{D0EACCEE-35E5-41EE-B809-233662FE207B}" dt="2023-03-06T02:11:42.034" v="4672" actId="26606"/>
          <ac:picMkLst>
            <pc:docMk/>
            <pc:sldMk cId="440728226" sldId="334"/>
            <ac:picMk id="33" creationId="{BC526B7A-4801-4FD1-95C8-03AF22629E87}"/>
          </ac:picMkLst>
        </pc:picChg>
        <pc:picChg chg="add del">
          <ac:chgData name="Maanasa Dharini" userId="cc476e982319ba06" providerId="LiveId" clId="{D0EACCEE-35E5-41EE-B809-233662FE207B}" dt="2023-03-06T02:11:42.034" v="4672" actId="26606"/>
          <ac:picMkLst>
            <pc:docMk/>
            <pc:sldMk cId="440728226" sldId="334"/>
            <ac:picMk id="48" creationId="{BC526B7A-4801-4FD1-95C8-03AF22629E87}"/>
          </ac:picMkLst>
        </pc:picChg>
      </pc:sldChg>
      <pc:sldChg chg="addSp delSp modSp add mod setBg delDesignElem">
        <pc:chgData name="Maanasa Dharini" userId="cc476e982319ba06" providerId="LiveId" clId="{D0EACCEE-35E5-41EE-B809-233662FE207B}" dt="2023-03-07T03:30:16.492" v="4870" actId="1076"/>
        <pc:sldMkLst>
          <pc:docMk/>
          <pc:sldMk cId="2940893077" sldId="335"/>
        </pc:sldMkLst>
        <pc:spChg chg="mod">
          <ac:chgData name="Maanasa Dharini" userId="cc476e982319ba06" providerId="LiveId" clId="{D0EACCEE-35E5-41EE-B809-233662FE207B}" dt="2023-03-07T03:30:16.492" v="4870" actId="1076"/>
          <ac:spMkLst>
            <pc:docMk/>
            <pc:sldMk cId="2940893077" sldId="335"/>
            <ac:spMk id="26" creationId="{CDA2767E-38F3-49F7-BE02-EA3E6C7C8096}"/>
          </ac:spMkLst>
        </pc:spChg>
        <pc:spChg chg="add del">
          <ac:chgData name="Maanasa Dharini" userId="cc476e982319ba06" providerId="LiveId" clId="{D0EACCEE-35E5-41EE-B809-233662FE207B}" dt="2023-03-06T19:57:10.081" v="4705" actId="26606"/>
          <ac:spMkLst>
            <pc:docMk/>
            <pc:sldMk cId="2940893077" sldId="335"/>
            <ac:spMk id="28" creationId="{0BABF38A-8A0D-492E-BD20-6CF4D46B50BD}"/>
          </ac:spMkLst>
        </pc:spChg>
        <pc:spChg chg="add del">
          <ac:chgData name="Maanasa Dharini" userId="cc476e982319ba06" providerId="LiveId" clId="{D0EACCEE-35E5-41EE-B809-233662FE207B}" dt="2023-03-06T19:57:10.081" v="4705" actId="26606"/>
          <ac:spMkLst>
            <pc:docMk/>
            <pc:sldMk cId="2940893077" sldId="335"/>
            <ac:spMk id="30" creationId="{F1174801-1395-44C5-9B00-CCAC45C056E7}"/>
          </ac:spMkLst>
        </pc:spChg>
        <pc:spChg chg="del">
          <ac:chgData name="Maanasa Dharini" userId="cc476e982319ba06" providerId="LiveId" clId="{D0EACCEE-35E5-41EE-B809-233662FE207B}" dt="2023-03-06T19:49:29.552" v="4687"/>
          <ac:spMkLst>
            <pc:docMk/>
            <pc:sldMk cId="2940893077" sldId="335"/>
            <ac:spMk id="31" creationId="{0BABF38A-8A0D-492E-BD20-6CF4D46B50BD}"/>
          </ac:spMkLst>
        </pc:spChg>
        <pc:spChg chg="add del">
          <ac:chgData name="Maanasa Dharini" userId="cc476e982319ba06" providerId="LiveId" clId="{D0EACCEE-35E5-41EE-B809-233662FE207B}" dt="2023-03-06T19:57:10.081" v="4705" actId="26606"/>
          <ac:spMkLst>
            <pc:docMk/>
            <pc:sldMk cId="2940893077" sldId="335"/>
            <ac:spMk id="32" creationId="{8BADB362-9771-4A3C-B9E5-6777F34C5041}"/>
          </ac:spMkLst>
        </pc:spChg>
        <pc:spChg chg="del">
          <ac:chgData name="Maanasa Dharini" userId="cc476e982319ba06" providerId="LiveId" clId="{D0EACCEE-35E5-41EE-B809-233662FE207B}" dt="2023-03-06T19:49:29.552" v="4687"/>
          <ac:spMkLst>
            <pc:docMk/>
            <pc:sldMk cId="2940893077" sldId="335"/>
            <ac:spMk id="35" creationId="{310E06F9-9F12-4D1B-92C0-4B30818D093E}"/>
          </ac:spMkLst>
        </pc:spChg>
        <pc:spChg chg="del">
          <ac:chgData name="Maanasa Dharini" userId="cc476e982319ba06" providerId="LiveId" clId="{D0EACCEE-35E5-41EE-B809-233662FE207B}" dt="2023-03-06T19:49:29.552" v="4687"/>
          <ac:spMkLst>
            <pc:docMk/>
            <pc:sldMk cId="2940893077" sldId="335"/>
            <ac:spMk id="37" creationId="{7DA29CF3-8B8B-4DDF-A19B-72E0059DD5DC}"/>
          </ac:spMkLst>
        </pc:spChg>
        <pc:spChg chg="add del">
          <ac:chgData name="Maanasa Dharini" userId="cc476e982319ba06" providerId="LiveId" clId="{D0EACCEE-35E5-41EE-B809-233662FE207B}" dt="2023-03-06T20:02:40.373" v="4741" actId="26606"/>
          <ac:spMkLst>
            <pc:docMk/>
            <pc:sldMk cId="2940893077" sldId="335"/>
            <ac:spMk id="43" creationId="{0BABF38A-8A0D-492E-BD20-6CF4D46B50BD}"/>
          </ac:spMkLst>
        </pc:spChg>
        <pc:spChg chg="add del">
          <ac:chgData name="Maanasa Dharini" userId="cc476e982319ba06" providerId="LiveId" clId="{D0EACCEE-35E5-41EE-B809-233662FE207B}" dt="2023-03-06T20:02:40.373" v="4741" actId="26606"/>
          <ac:spMkLst>
            <pc:docMk/>
            <pc:sldMk cId="2940893077" sldId="335"/>
            <ac:spMk id="45" creationId="{310E06F9-9F12-4D1B-92C0-4B30818D093E}"/>
          </ac:spMkLst>
        </pc:spChg>
        <pc:spChg chg="add del">
          <ac:chgData name="Maanasa Dharini" userId="cc476e982319ba06" providerId="LiveId" clId="{D0EACCEE-35E5-41EE-B809-233662FE207B}" dt="2023-03-06T20:02:40.373" v="4741" actId="26606"/>
          <ac:spMkLst>
            <pc:docMk/>
            <pc:sldMk cId="2940893077" sldId="335"/>
            <ac:spMk id="46" creationId="{8F5EFE88-F6A7-4B53-AF99-227DFC56A032}"/>
          </ac:spMkLst>
        </pc:spChg>
        <pc:spChg chg="add">
          <ac:chgData name="Maanasa Dharini" userId="cc476e982319ba06" providerId="LiveId" clId="{D0EACCEE-35E5-41EE-B809-233662FE207B}" dt="2023-03-06T20:02:40.373" v="4741" actId="26606"/>
          <ac:spMkLst>
            <pc:docMk/>
            <pc:sldMk cId="2940893077" sldId="335"/>
            <ac:spMk id="52" creationId="{0BABF38A-8A0D-492E-BD20-6CF4D46B50BD}"/>
          </ac:spMkLst>
        </pc:spChg>
        <pc:spChg chg="add">
          <ac:chgData name="Maanasa Dharini" userId="cc476e982319ba06" providerId="LiveId" clId="{D0EACCEE-35E5-41EE-B809-233662FE207B}" dt="2023-03-06T20:02:40.373" v="4741" actId="26606"/>
          <ac:spMkLst>
            <pc:docMk/>
            <pc:sldMk cId="2940893077" sldId="335"/>
            <ac:spMk id="56" creationId="{F1174801-1395-44C5-9B00-CCAC45C056E7}"/>
          </ac:spMkLst>
        </pc:spChg>
        <pc:spChg chg="add">
          <ac:chgData name="Maanasa Dharini" userId="cc476e982319ba06" providerId="LiveId" clId="{D0EACCEE-35E5-41EE-B809-233662FE207B}" dt="2023-03-06T20:02:40.373" v="4741" actId="26606"/>
          <ac:spMkLst>
            <pc:docMk/>
            <pc:sldMk cId="2940893077" sldId="335"/>
            <ac:spMk id="58" creationId="{1F491198-AF87-4E71-AAD9-AE427363C1B5}"/>
          </ac:spMkLst>
        </pc:spChg>
        <pc:grpChg chg="add del">
          <ac:chgData name="Maanasa Dharini" userId="cc476e982319ba06" providerId="LiveId" clId="{D0EACCEE-35E5-41EE-B809-233662FE207B}" dt="2023-03-06T19:57:10.081" v="4705" actId="26606"/>
          <ac:grpSpMkLst>
            <pc:docMk/>
            <pc:sldMk cId="2940893077" sldId="335"/>
            <ac:grpSpMk id="34" creationId="{644D4363-EDF7-455D-B83A-9343AD20F584}"/>
          </ac:grpSpMkLst>
        </pc:grpChg>
        <pc:grpChg chg="del">
          <ac:chgData name="Maanasa Dharini" userId="cc476e982319ba06" providerId="LiveId" clId="{D0EACCEE-35E5-41EE-B809-233662FE207B}" dt="2023-03-06T19:49:29.552" v="4687"/>
          <ac:grpSpMkLst>
            <pc:docMk/>
            <pc:sldMk cId="2940893077" sldId="335"/>
            <ac:grpSpMk id="39" creationId="{7AFE7A50-2D5F-4DF3-B28D-A8F7E624D88C}"/>
          </ac:grpSpMkLst>
        </pc:grpChg>
        <pc:grpChg chg="add del">
          <ac:chgData name="Maanasa Dharini" userId="cc476e982319ba06" providerId="LiveId" clId="{D0EACCEE-35E5-41EE-B809-233662FE207B}" dt="2023-03-06T20:02:40.373" v="4741" actId="26606"/>
          <ac:grpSpMkLst>
            <pc:docMk/>
            <pc:sldMk cId="2940893077" sldId="335"/>
            <ac:grpSpMk id="47" creationId="{01A5E147-8EBD-4DF5-9A02-B3FE4D2FAEA4}"/>
          </ac:grpSpMkLst>
        </pc:grpChg>
        <pc:grpChg chg="add">
          <ac:chgData name="Maanasa Dharini" userId="cc476e982319ba06" providerId="LiveId" clId="{D0EACCEE-35E5-41EE-B809-233662FE207B}" dt="2023-03-06T20:02:40.373" v="4741" actId="26606"/>
          <ac:grpSpMkLst>
            <pc:docMk/>
            <pc:sldMk cId="2940893077" sldId="335"/>
            <ac:grpSpMk id="60" creationId="{E5BFFC63-5883-4E55-8D13-3D9E9F295900}"/>
          </ac:grpSpMkLst>
        </pc:grpChg>
        <pc:picChg chg="add mod">
          <ac:chgData name="Maanasa Dharini" userId="cc476e982319ba06" providerId="LiveId" clId="{D0EACCEE-35E5-41EE-B809-233662FE207B}" dt="2023-03-06T20:03:23.765" v="4751" actId="14100"/>
          <ac:picMkLst>
            <pc:docMk/>
            <pc:sldMk cId="2940893077" sldId="335"/>
            <ac:picMk id="2" creationId="{9AF0F5A5-1EC0-0A89-1025-BA53E16B83DC}"/>
          </ac:picMkLst>
        </pc:picChg>
        <pc:picChg chg="del">
          <ac:chgData name="Maanasa Dharini" userId="cc476e982319ba06" providerId="LiveId" clId="{D0EACCEE-35E5-41EE-B809-233662FE207B}" dt="2023-03-06T19:49:38.592" v="4691" actId="478"/>
          <ac:picMkLst>
            <pc:docMk/>
            <pc:sldMk cId="2940893077" sldId="335"/>
            <ac:picMk id="3" creationId="{D7659119-2EE9-B7ED-7FE0-41D73AF4B89D}"/>
          </ac:picMkLst>
        </pc:picChg>
        <pc:picChg chg="add mod">
          <ac:chgData name="Maanasa Dharini" userId="cc476e982319ba06" providerId="LiveId" clId="{D0EACCEE-35E5-41EE-B809-233662FE207B}" dt="2023-03-06T20:03:26.674" v="4752" actId="1076"/>
          <ac:picMkLst>
            <pc:docMk/>
            <pc:sldMk cId="2940893077" sldId="335"/>
            <ac:picMk id="4" creationId="{C2CE5E9B-CD0F-C17F-C7B2-CE7EADEAA677}"/>
          </ac:picMkLst>
        </pc:picChg>
        <pc:picChg chg="add del">
          <ac:chgData name="Maanasa Dharini" userId="cc476e982319ba06" providerId="LiveId" clId="{D0EACCEE-35E5-41EE-B809-233662FE207B}" dt="2023-03-06T19:57:10.081" v="4705" actId="26606"/>
          <ac:picMkLst>
            <pc:docMk/>
            <pc:sldMk cId="2940893077" sldId="335"/>
            <ac:picMk id="29" creationId="{BC526B7A-4801-4FD1-95C8-03AF22629E87}"/>
          </ac:picMkLst>
        </pc:picChg>
        <pc:picChg chg="del">
          <ac:chgData name="Maanasa Dharini" userId="cc476e982319ba06" providerId="LiveId" clId="{D0EACCEE-35E5-41EE-B809-233662FE207B}" dt="2023-03-06T19:49:29.552" v="4687"/>
          <ac:picMkLst>
            <pc:docMk/>
            <pc:sldMk cId="2940893077" sldId="335"/>
            <ac:picMk id="33" creationId="{BC526B7A-4801-4FD1-95C8-03AF22629E87}"/>
          </ac:picMkLst>
        </pc:picChg>
        <pc:picChg chg="add del">
          <ac:chgData name="Maanasa Dharini" userId="cc476e982319ba06" providerId="LiveId" clId="{D0EACCEE-35E5-41EE-B809-233662FE207B}" dt="2023-03-06T20:02:40.373" v="4741" actId="26606"/>
          <ac:picMkLst>
            <pc:docMk/>
            <pc:sldMk cId="2940893077" sldId="335"/>
            <ac:picMk id="44" creationId="{BC526B7A-4801-4FD1-95C8-03AF22629E87}"/>
          </ac:picMkLst>
        </pc:picChg>
        <pc:picChg chg="add">
          <ac:chgData name="Maanasa Dharini" userId="cc476e982319ba06" providerId="LiveId" clId="{D0EACCEE-35E5-41EE-B809-233662FE207B}" dt="2023-03-06T20:02:40.373" v="4741" actId="26606"/>
          <ac:picMkLst>
            <pc:docMk/>
            <pc:sldMk cId="2940893077" sldId="335"/>
            <ac:picMk id="54" creationId="{BC526B7A-4801-4FD1-95C8-03AF22629E87}"/>
          </ac:picMkLst>
        </pc:picChg>
      </pc:sldChg>
      <pc:sldChg chg="delSp modSp add del mod setBg delDesignElem">
        <pc:chgData name="Maanasa Dharini" userId="cc476e982319ba06" providerId="LiveId" clId="{D0EACCEE-35E5-41EE-B809-233662FE207B}" dt="2023-03-07T03:00:31.111" v="4784" actId="47"/>
        <pc:sldMkLst>
          <pc:docMk/>
          <pc:sldMk cId="1996941817" sldId="336"/>
        </pc:sldMkLst>
        <pc:spChg chg="mod">
          <ac:chgData name="Maanasa Dharini" userId="cc476e982319ba06" providerId="LiveId" clId="{D0EACCEE-35E5-41EE-B809-233662FE207B}" dt="2023-03-07T02:55:12.775" v="4755" actId="1076"/>
          <ac:spMkLst>
            <pc:docMk/>
            <pc:sldMk cId="1996941817" sldId="336"/>
            <ac:spMk id="26" creationId="{CDA2767E-38F3-49F7-BE02-EA3E6C7C8096}"/>
          </ac:spMkLst>
        </pc:spChg>
        <pc:spChg chg="del">
          <ac:chgData name="Maanasa Dharini" userId="cc476e982319ba06" providerId="LiveId" clId="{D0EACCEE-35E5-41EE-B809-233662FE207B}" dt="2023-03-06T19:49:30.463" v="4689"/>
          <ac:spMkLst>
            <pc:docMk/>
            <pc:sldMk cId="1996941817" sldId="336"/>
            <ac:spMk id="31" creationId="{0BABF38A-8A0D-492E-BD20-6CF4D46B50BD}"/>
          </ac:spMkLst>
        </pc:spChg>
        <pc:spChg chg="del">
          <ac:chgData name="Maanasa Dharini" userId="cc476e982319ba06" providerId="LiveId" clId="{D0EACCEE-35E5-41EE-B809-233662FE207B}" dt="2023-03-06T19:49:30.463" v="4689"/>
          <ac:spMkLst>
            <pc:docMk/>
            <pc:sldMk cId="1996941817" sldId="336"/>
            <ac:spMk id="35" creationId="{310E06F9-9F12-4D1B-92C0-4B30818D093E}"/>
          </ac:spMkLst>
        </pc:spChg>
        <pc:spChg chg="del">
          <ac:chgData name="Maanasa Dharini" userId="cc476e982319ba06" providerId="LiveId" clId="{D0EACCEE-35E5-41EE-B809-233662FE207B}" dt="2023-03-06T19:49:30.463" v="4689"/>
          <ac:spMkLst>
            <pc:docMk/>
            <pc:sldMk cId="1996941817" sldId="336"/>
            <ac:spMk id="37" creationId="{7DA29CF3-8B8B-4DDF-A19B-72E0059DD5DC}"/>
          </ac:spMkLst>
        </pc:spChg>
        <pc:grpChg chg="del">
          <ac:chgData name="Maanasa Dharini" userId="cc476e982319ba06" providerId="LiveId" clId="{D0EACCEE-35E5-41EE-B809-233662FE207B}" dt="2023-03-06T19:49:30.463" v="4689"/>
          <ac:grpSpMkLst>
            <pc:docMk/>
            <pc:sldMk cId="1996941817" sldId="336"/>
            <ac:grpSpMk id="39" creationId="{7AFE7A50-2D5F-4DF3-B28D-A8F7E624D88C}"/>
          </ac:grpSpMkLst>
        </pc:grpChg>
        <pc:picChg chg="del">
          <ac:chgData name="Maanasa Dharini" userId="cc476e982319ba06" providerId="LiveId" clId="{D0EACCEE-35E5-41EE-B809-233662FE207B}" dt="2023-03-06T19:49:33.476" v="4690" actId="478"/>
          <ac:picMkLst>
            <pc:docMk/>
            <pc:sldMk cId="1996941817" sldId="336"/>
            <ac:picMk id="3" creationId="{D7659119-2EE9-B7ED-7FE0-41D73AF4B89D}"/>
          </ac:picMkLst>
        </pc:picChg>
        <pc:picChg chg="del">
          <ac:chgData name="Maanasa Dharini" userId="cc476e982319ba06" providerId="LiveId" clId="{D0EACCEE-35E5-41EE-B809-233662FE207B}" dt="2023-03-06T19:49:30.463" v="4689"/>
          <ac:picMkLst>
            <pc:docMk/>
            <pc:sldMk cId="1996941817" sldId="336"/>
            <ac:picMk id="33" creationId="{BC526B7A-4801-4FD1-95C8-03AF22629E87}"/>
          </ac:picMkLst>
        </pc:picChg>
      </pc:sldChg>
      <pc:sldChg chg="addSp delSp modSp add mod setBg delDesignElem">
        <pc:chgData name="Maanasa Dharini" userId="cc476e982319ba06" providerId="LiveId" clId="{D0EACCEE-35E5-41EE-B809-233662FE207B}" dt="2023-03-07T03:15:20.006" v="4865" actId="1076"/>
        <pc:sldMkLst>
          <pc:docMk/>
          <pc:sldMk cId="3609756542" sldId="336"/>
        </pc:sldMkLst>
        <pc:spChg chg="add del mod">
          <ac:chgData name="Maanasa Dharini" userId="cc476e982319ba06" providerId="LiveId" clId="{D0EACCEE-35E5-41EE-B809-233662FE207B}" dt="2023-03-07T03:14:45.837" v="4856" actId="931"/>
          <ac:spMkLst>
            <pc:docMk/>
            <pc:sldMk cId="3609756542" sldId="336"/>
            <ac:spMk id="3" creationId="{022878C0-0C9F-F6B7-2419-234A4912F86D}"/>
          </ac:spMkLst>
        </pc:spChg>
        <pc:spChg chg="add">
          <ac:chgData name="Maanasa Dharini" userId="cc476e982319ba06" providerId="LiveId" clId="{D0EACCEE-35E5-41EE-B809-233662FE207B}" dt="2023-03-07T03:14:51.764" v="4860" actId="26606"/>
          <ac:spMkLst>
            <pc:docMk/>
            <pc:sldMk cId="3609756542" sldId="336"/>
            <ac:spMk id="11" creationId="{0BABF38A-8A0D-492E-BD20-6CF4D46B50BD}"/>
          </ac:spMkLst>
        </pc:spChg>
        <pc:spChg chg="add">
          <ac:chgData name="Maanasa Dharini" userId="cc476e982319ba06" providerId="LiveId" clId="{D0EACCEE-35E5-41EE-B809-233662FE207B}" dt="2023-03-07T03:14:51.764" v="4860" actId="26606"/>
          <ac:spMkLst>
            <pc:docMk/>
            <pc:sldMk cId="3609756542" sldId="336"/>
            <ac:spMk id="15" creationId="{F1174801-1395-44C5-9B00-CCAC45C056E7}"/>
          </ac:spMkLst>
        </pc:spChg>
        <pc:spChg chg="add">
          <ac:chgData name="Maanasa Dharini" userId="cc476e982319ba06" providerId="LiveId" clId="{D0EACCEE-35E5-41EE-B809-233662FE207B}" dt="2023-03-07T03:14:51.764" v="4860" actId="26606"/>
          <ac:spMkLst>
            <pc:docMk/>
            <pc:sldMk cId="3609756542" sldId="336"/>
            <ac:spMk id="17" creationId="{8BADB362-9771-4A3C-B9E5-6777F34C5041}"/>
          </ac:spMkLst>
        </pc:spChg>
        <pc:spChg chg="del">
          <ac:chgData name="Maanasa Dharini" userId="cc476e982319ba06" providerId="LiveId" clId="{D0EACCEE-35E5-41EE-B809-233662FE207B}" dt="2023-03-07T03:12:47.619" v="4827"/>
          <ac:spMkLst>
            <pc:docMk/>
            <pc:sldMk cId="3609756542" sldId="336"/>
            <ac:spMk id="45" creationId="{0BABF38A-8A0D-492E-BD20-6CF4D46B50BD}"/>
          </ac:spMkLst>
        </pc:spChg>
        <pc:spChg chg="del">
          <ac:chgData name="Maanasa Dharini" userId="cc476e982319ba06" providerId="LiveId" clId="{D0EACCEE-35E5-41EE-B809-233662FE207B}" dt="2023-03-07T03:12:47.619" v="4827"/>
          <ac:spMkLst>
            <pc:docMk/>
            <pc:sldMk cId="3609756542" sldId="336"/>
            <ac:spMk id="49" creationId="{F1174801-1395-44C5-9B00-CCAC45C056E7}"/>
          </ac:spMkLst>
        </pc:spChg>
        <pc:spChg chg="del">
          <ac:chgData name="Maanasa Dharini" userId="cc476e982319ba06" providerId="LiveId" clId="{D0EACCEE-35E5-41EE-B809-233662FE207B}" dt="2023-03-07T03:12:47.619" v="4827"/>
          <ac:spMkLst>
            <pc:docMk/>
            <pc:sldMk cId="3609756542" sldId="336"/>
            <ac:spMk id="51" creationId="{8BADB362-9771-4A3C-B9E5-6777F34C5041}"/>
          </ac:spMkLst>
        </pc:spChg>
        <pc:grpChg chg="add">
          <ac:chgData name="Maanasa Dharini" userId="cc476e982319ba06" providerId="LiveId" clId="{D0EACCEE-35E5-41EE-B809-233662FE207B}" dt="2023-03-07T03:14:51.764" v="4860" actId="26606"/>
          <ac:grpSpMkLst>
            <pc:docMk/>
            <pc:sldMk cId="3609756542" sldId="336"/>
            <ac:grpSpMk id="19" creationId="{6C5D976F-50BF-4FEC-B797-AACEB2C35144}"/>
          </ac:grpSpMkLst>
        </pc:grpChg>
        <pc:grpChg chg="del">
          <ac:chgData name="Maanasa Dharini" userId="cc476e982319ba06" providerId="LiveId" clId="{D0EACCEE-35E5-41EE-B809-233662FE207B}" dt="2023-03-07T03:12:47.619" v="4827"/>
          <ac:grpSpMkLst>
            <pc:docMk/>
            <pc:sldMk cId="3609756542" sldId="336"/>
            <ac:grpSpMk id="53" creationId="{6C5D976F-50BF-4FEC-B797-AACEB2C35144}"/>
          </ac:grpSpMkLst>
        </pc:grpChg>
        <pc:picChg chg="del">
          <ac:chgData name="Maanasa Dharini" userId="cc476e982319ba06" providerId="LiveId" clId="{D0EACCEE-35E5-41EE-B809-233662FE207B}" dt="2023-03-07T03:14:35.323" v="4855" actId="478"/>
          <ac:picMkLst>
            <pc:docMk/>
            <pc:sldMk cId="3609756542" sldId="336"/>
            <ac:picMk id="4" creationId="{DB81B381-528F-D3C3-2166-DF147B107BA9}"/>
          </ac:picMkLst>
        </pc:picChg>
        <pc:picChg chg="add mod">
          <ac:chgData name="Maanasa Dharini" userId="cc476e982319ba06" providerId="LiveId" clId="{D0EACCEE-35E5-41EE-B809-233662FE207B}" dt="2023-03-07T03:15:20.006" v="4865" actId="1076"/>
          <ac:picMkLst>
            <pc:docMk/>
            <pc:sldMk cId="3609756542" sldId="336"/>
            <ac:picMk id="6" creationId="{DE644EF9-CF4A-9927-A5E4-37F257BF591F}"/>
          </ac:picMkLst>
        </pc:picChg>
        <pc:picChg chg="add">
          <ac:chgData name="Maanasa Dharini" userId="cc476e982319ba06" providerId="LiveId" clId="{D0EACCEE-35E5-41EE-B809-233662FE207B}" dt="2023-03-07T03:14:51.764" v="4860" actId="26606"/>
          <ac:picMkLst>
            <pc:docMk/>
            <pc:sldMk cId="3609756542" sldId="336"/>
            <ac:picMk id="13" creationId="{BC526B7A-4801-4FD1-95C8-03AF22629E87}"/>
          </ac:picMkLst>
        </pc:picChg>
        <pc:picChg chg="del">
          <ac:chgData name="Maanasa Dharini" userId="cc476e982319ba06" providerId="LiveId" clId="{D0EACCEE-35E5-41EE-B809-233662FE207B}" dt="2023-03-07T03:12:47.619" v="4827"/>
          <ac:picMkLst>
            <pc:docMk/>
            <pc:sldMk cId="3609756542" sldId="336"/>
            <ac:picMk id="47" creationId="{BC526B7A-4801-4FD1-95C8-03AF22629E87}"/>
          </ac:picMkLst>
        </pc:picChg>
      </pc:sldChg>
      <pc:sldChg chg="addSp delSp modSp add del mod setBg delDesignElem">
        <pc:chgData name="Maanasa Dharini" userId="cc476e982319ba06" providerId="LiveId" clId="{D0EACCEE-35E5-41EE-B809-233662FE207B}" dt="2023-03-07T03:13:47.971" v="4844" actId="1076"/>
        <pc:sldMkLst>
          <pc:docMk/>
          <pc:sldMk cId="2119605985" sldId="337"/>
        </pc:sldMkLst>
        <pc:spChg chg="add del mod">
          <ac:chgData name="Maanasa Dharini" userId="cc476e982319ba06" providerId="LiveId" clId="{D0EACCEE-35E5-41EE-B809-233662FE207B}" dt="2023-03-07T03:13:13.024" v="4835" actId="478"/>
          <ac:spMkLst>
            <pc:docMk/>
            <pc:sldMk cId="2119605985" sldId="337"/>
            <ac:spMk id="3" creationId="{03945FB9-7C30-56F6-2D13-410493DA299B}"/>
          </ac:spMkLst>
        </pc:spChg>
        <pc:spChg chg="add del mod">
          <ac:chgData name="Maanasa Dharini" userId="cc476e982319ba06" providerId="LiveId" clId="{D0EACCEE-35E5-41EE-B809-233662FE207B}" dt="2023-03-07T03:13:29.219" v="4837" actId="931"/>
          <ac:spMkLst>
            <pc:docMk/>
            <pc:sldMk cId="2119605985" sldId="337"/>
            <ac:spMk id="6" creationId="{C7317034-49C3-D8AB-209C-C9E13928D889}"/>
          </ac:spMkLst>
        </pc:spChg>
        <pc:spChg chg="add">
          <ac:chgData name="Maanasa Dharini" userId="cc476e982319ba06" providerId="LiveId" clId="{D0EACCEE-35E5-41EE-B809-233662FE207B}" dt="2023-03-07T03:13:32.118" v="4840" actId="26606"/>
          <ac:spMkLst>
            <pc:docMk/>
            <pc:sldMk cId="2119605985" sldId="337"/>
            <ac:spMk id="13" creationId="{0BABF38A-8A0D-492E-BD20-6CF4D46B50BD}"/>
          </ac:spMkLst>
        </pc:spChg>
        <pc:spChg chg="add">
          <ac:chgData name="Maanasa Dharini" userId="cc476e982319ba06" providerId="LiveId" clId="{D0EACCEE-35E5-41EE-B809-233662FE207B}" dt="2023-03-07T03:13:32.118" v="4840" actId="26606"/>
          <ac:spMkLst>
            <pc:docMk/>
            <pc:sldMk cId="2119605985" sldId="337"/>
            <ac:spMk id="17" creationId="{F1174801-1395-44C5-9B00-CCAC45C056E7}"/>
          </ac:spMkLst>
        </pc:spChg>
        <pc:spChg chg="add">
          <ac:chgData name="Maanasa Dharini" userId="cc476e982319ba06" providerId="LiveId" clId="{D0EACCEE-35E5-41EE-B809-233662FE207B}" dt="2023-03-07T03:13:32.118" v="4840" actId="26606"/>
          <ac:spMkLst>
            <pc:docMk/>
            <pc:sldMk cId="2119605985" sldId="337"/>
            <ac:spMk id="19" creationId="{8BADB362-9771-4A3C-B9E5-6777F34C5041}"/>
          </ac:spMkLst>
        </pc:spChg>
        <pc:spChg chg="del">
          <ac:chgData name="Maanasa Dharini" userId="cc476e982319ba06" providerId="LiveId" clId="{D0EACCEE-35E5-41EE-B809-233662FE207B}" dt="2023-03-07T03:12:48.895" v="4829"/>
          <ac:spMkLst>
            <pc:docMk/>
            <pc:sldMk cId="2119605985" sldId="337"/>
            <ac:spMk id="45" creationId="{0BABF38A-8A0D-492E-BD20-6CF4D46B50BD}"/>
          </ac:spMkLst>
        </pc:spChg>
        <pc:spChg chg="del">
          <ac:chgData name="Maanasa Dharini" userId="cc476e982319ba06" providerId="LiveId" clId="{D0EACCEE-35E5-41EE-B809-233662FE207B}" dt="2023-03-07T03:12:48.895" v="4829"/>
          <ac:spMkLst>
            <pc:docMk/>
            <pc:sldMk cId="2119605985" sldId="337"/>
            <ac:spMk id="49" creationId="{F1174801-1395-44C5-9B00-CCAC45C056E7}"/>
          </ac:spMkLst>
        </pc:spChg>
        <pc:spChg chg="del">
          <ac:chgData name="Maanasa Dharini" userId="cc476e982319ba06" providerId="LiveId" clId="{D0EACCEE-35E5-41EE-B809-233662FE207B}" dt="2023-03-07T03:12:48.895" v="4829"/>
          <ac:spMkLst>
            <pc:docMk/>
            <pc:sldMk cId="2119605985" sldId="337"/>
            <ac:spMk id="51" creationId="{8BADB362-9771-4A3C-B9E5-6777F34C5041}"/>
          </ac:spMkLst>
        </pc:spChg>
        <pc:grpChg chg="add">
          <ac:chgData name="Maanasa Dharini" userId="cc476e982319ba06" providerId="LiveId" clId="{D0EACCEE-35E5-41EE-B809-233662FE207B}" dt="2023-03-07T03:13:32.118" v="4840" actId="26606"/>
          <ac:grpSpMkLst>
            <pc:docMk/>
            <pc:sldMk cId="2119605985" sldId="337"/>
            <ac:grpSpMk id="21" creationId="{6C5D976F-50BF-4FEC-B797-AACEB2C35144}"/>
          </ac:grpSpMkLst>
        </pc:grpChg>
        <pc:grpChg chg="del">
          <ac:chgData name="Maanasa Dharini" userId="cc476e982319ba06" providerId="LiveId" clId="{D0EACCEE-35E5-41EE-B809-233662FE207B}" dt="2023-03-07T03:12:48.895" v="4829"/>
          <ac:grpSpMkLst>
            <pc:docMk/>
            <pc:sldMk cId="2119605985" sldId="337"/>
            <ac:grpSpMk id="53" creationId="{6C5D976F-50BF-4FEC-B797-AACEB2C35144}"/>
          </ac:grpSpMkLst>
        </pc:grpChg>
        <pc:picChg chg="add del">
          <ac:chgData name="Maanasa Dharini" userId="cc476e982319ba06" providerId="LiveId" clId="{D0EACCEE-35E5-41EE-B809-233662FE207B}" dt="2023-03-07T03:13:17.410" v="4836" actId="478"/>
          <ac:picMkLst>
            <pc:docMk/>
            <pc:sldMk cId="2119605985" sldId="337"/>
            <ac:picMk id="4" creationId="{DB81B381-528F-D3C3-2166-DF147B107BA9}"/>
          </ac:picMkLst>
        </pc:picChg>
        <pc:picChg chg="add mod">
          <ac:chgData name="Maanasa Dharini" userId="cc476e982319ba06" providerId="LiveId" clId="{D0EACCEE-35E5-41EE-B809-233662FE207B}" dt="2023-03-07T03:13:47.971" v="4844" actId="1076"/>
          <ac:picMkLst>
            <pc:docMk/>
            <pc:sldMk cId="2119605985" sldId="337"/>
            <ac:picMk id="8" creationId="{CB9826DC-87F9-9A1A-ACF1-75505BEFB6B2}"/>
          </ac:picMkLst>
        </pc:picChg>
        <pc:picChg chg="add">
          <ac:chgData name="Maanasa Dharini" userId="cc476e982319ba06" providerId="LiveId" clId="{D0EACCEE-35E5-41EE-B809-233662FE207B}" dt="2023-03-07T03:13:32.118" v="4840" actId="26606"/>
          <ac:picMkLst>
            <pc:docMk/>
            <pc:sldMk cId="2119605985" sldId="337"/>
            <ac:picMk id="15" creationId="{BC526B7A-4801-4FD1-95C8-03AF22629E87}"/>
          </ac:picMkLst>
        </pc:picChg>
        <pc:picChg chg="del">
          <ac:chgData name="Maanasa Dharini" userId="cc476e982319ba06" providerId="LiveId" clId="{D0EACCEE-35E5-41EE-B809-233662FE207B}" dt="2023-03-07T03:12:48.895" v="4829"/>
          <ac:picMkLst>
            <pc:docMk/>
            <pc:sldMk cId="2119605985" sldId="337"/>
            <ac:picMk id="47" creationId="{BC526B7A-4801-4FD1-95C8-03AF22629E87}"/>
          </ac:picMkLst>
        </pc:picChg>
      </pc:sldChg>
      <pc:sldChg chg="addSp delSp modSp add mod setBg delDesignElem">
        <pc:chgData name="Maanasa Dharini" userId="cc476e982319ba06" providerId="LiveId" clId="{D0EACCEE-35E5-41EE-B809-233662FE207B}" dt="2023-03-07T18:11:11.030" v="5770" actId="1076"/>
        <pc:sldMkLst>
          <pc:docMk/>
          <pc:sldMk cId="3505020969" sldId="338"/>
        </pc:sldMkLst>
        <pc:spChg chg="add del mod">
          <ac:chgData name="Maanasa Dharini" userId="cc476e982319ba06" providerId="LiveId" clId="{D0EACCEE-35E5-41EE-B809-233662FE207B}" dt="2023-03-07T03:14:04.307" v="4846" actId="931"/>
          <ac:spMkLst>
            <pc:docMk/>
            <pc:sldMk cId="3505020969" sldId="338"/>
            <ac:spMk id="3" creationId="{CA3FCE0F-842B-72F8-EBE8-3CD82E15E55A}"/>
          </ac:spMkLst>
        </pc:spChg>
        <pc:spChg chg="add del">
          <ac:chgData name="Maanasa Dharini" userId="cc476e982319ba06" providerId="LiveId" clId="{D0EACCEE-35E5-41EE-B809-233662FE207B}" dt="2023-03-07T03:14:14.658" v="4850" actId="478"/>
          <ac:spMkLst>
            <pc:docMk/>
            <pc:sldMk cId="3505020969" sldId="338"/>
            <ac:spMk id="10" creationId="{17B2E711-8865-614C-C8C9-22A69EEA8AA1}"/>
          </ac:spMkLst>
        </pc:spChg>
        <pc:spChg chg="add del">
          <ac:chgData name="Maanasa Dharini" userId="cc476e982319ba06" providerId="LiveId" clId="{D0EACCEE-35E5-41EE-B809-233662FE207B}" dt="2023-03-07T18:10:58.430" v="5765" actId="26606"/>
          <ac:spMkLst>
            <pc:docMk/>
            <pc:sldMk cId="3505020969" sldId="338"/>
            <ac:spMk id="13" creationId="{A4FB2F27-3F7D-440E-A905-86607A926A29}"/>
          </ac:spMkLst>
        </pc:spChg>
        <pc:spChg chg="add del">
          <ac:chgData name="Maanasa Dharini" userId="cc476e982319ba06" providerId="LiveId" clId="{D0EACCEE-35E5-41EE-B809-233662FE207B}" dt="2023-03-07T18:10:58.430" v="5765" actId="26606"/>
          <ac:spMkLst>
            <pc:docMk/>
            <pc:sldMk cId="3505020969" sldId="338"/>
            <ac:spMk id="15" creationId="{AF678C14-A033-4139-BCA9-8382B039648B}"/>
          </ac:spMkLst>
        </pc:spChg>
        <pc:spChg chg="add del">
          <ac:chgData name="Maanasa Dharini" userId="cc476e982319ba06" providerId="LiveId" clId="{D0EACCEE-35E5-41EE-B809-233662FE207B}" dt="2023-03-07T18:10:58.430" v="5765" actId="26606"/>
          <ac:spMkLst>
            <pc:docMk/>
            <pc:sldMk cId="3505020969" sldId="338"/>
            <ac:spMk id="24" creationId="{0BABF38A-8A0D-492E-BD20-6CF4D46B50BD}"/>
          </ac:spMkLst>
        </pc:spChg>
        <pc:spChg chg="add del">
          <ac:chgData name="Maanasa Dharini" userId="cc476e982319ba06" providerId="LiveId" clId="{D0EACCEE-35E5-41EE-B809-233662FE207B}" dt="2023-03-07T18:10:58.430" v="5765" actId="26606"/>
          <ac:spMkLst>
            <pc:docMk/>
            <pc:sldMk cId="3505020969" sldId="338"/>
            <ac:spMk id="28" creationId="{37FDDF72-DE39-4F99-A3C1-DD9D7815D7DB}"/>
          </ac:spMkLst>
        </pc:spChg>
        <pc:spChg chg="add del">
          <ac:chgData name="Maanasa Dharini" userId="cc476e982319ba06" providerId="LiveId" clId="{D0EACCEE-35E5-41EE-B809-233662FE207B}" dt="2023-03-07T18:10:58.430" v="5765" actId="26606"/>
          <ac:spMkLst>
            <pc:docMk/>
            <pc:sldMk cId="3505020969" sldId="338"/>
            <ac:spMk id="30" creationId="{5E4ECE80-3AD1-450C-B62A-98788F193948}"/>
          </ac:spMkLst>
        </pc:spChg>
        <pc:spChg chg="add del">
          <ac:chgData name="Maanasa Dharini" userId="cc476e982319ba06" providerId="LiveId" clId="{D0EACCEE-35E5-41EE-B809-233662FE207B}" dt="2023-03-07T18:10:48.658" v="5760" actId="26606"/>
          <ac:spMkLst>
            <pc:docMk/>
            <pc:sldMk cId="3505020969" sldId="338"/>
            <ac:spMk id="35" creationId="{0BABF38A-8A0D-492E-BD20-6CF4D46B50BD}"/>
          </ac:spMkLst>
        </pc:spChg>
        <pc:spChg chg="add del">
          <ac:chgData name="Maanasa Dharini" userId="cc476e982319ba06" providerId="LiveId" clId="{D0EACCEE-35E5-41EE-B809-233662FE207B}" dt="2023-03-07T18:10:48.658" v="5760" actId="26606"/>
          <ac:spMkLst>
            <pc:docMk/>
            <pc:sldMk cId="3505020969" sldId="338"/>
            <ac:spMk id="39" creationId="{DE61FBD7-E37C-4B38-BE44-A6D4978D7486}"/>
          </ac:spMkLst>
        </pc:spChg>
        <pc:spChg chg="add del">
          <ac:chgData name="Maanasa Dharini" userId="cc476e982319ba06" providerId="LiveId" clId="{D0EACCEE-35E5-41EE-B809-233662FE207B}" dt="2023-03-07T18:10:48.658" v="5760" actId="26606"/>
          <ac:spMkLst>
            <pc:docMk/>
            <pc:sldMk cId="3505020969" sldId="338"/>
            <ac:spMk id="41" creationId="{392BFCFE-FD78-4EDF-BEFE-CC444DC5F307}"/>
          </ac:spMkLst>
        </pc:spChg>
        <pc:spChg chg="del">
          <ac:chgData name="Maanasa Dharini" userId="cc476e982319ba06" providerId="LiveId" clId="{D0EACCEE-35E5-41EE-B809-233662FE207B}" dt="2023-03-07T03:12:49.807" v="4831"/>
          <ac:spMkLst>
            <pc:docMk/>
            <pc:sldMk cId="3505020969" sldId="338"/>
            <ac:spMk id="45" creationId="{0BABF38A-8A0D-492E-BD20-6CF4D46B50BD}"/>
          </ac:spMkLst>
        </pc:spChg>
        <pc:spChg chg="del">
          <ac:chgData name="Maanasa Dharini" userId="cc476e982319ba06" providerId="LiveId" clId="{D0EACCEE-35E5-41EE-B809-233662FE207B}" dt="2023-03-07T03:12:49.807" v="4831"/>
          <ac:spMkLst>
            <pc:docMk/>
            <pc:sldMk cId="3505020969" sldId="338"/>
            <ac:spMk id="49" creationId="{F1174801-1395-44C5-9B00-CCAC45C056E7}"/>
          </ac:spMkLst>
        </pc:spChg>
        <pc:spChg chg="del">
          <ac:chgData name="Maanasa Dharini" userId="cc476e982319ba06" providerId="LiveId" clId="{D0EACCEE-35E5-41EE-B809-233662FE207B}" dt="2023-03-07T03:12:49.807" v="4831"/>
          <ac:spMkLst>
            <pc:docMk/>
            <pc:sldMk cId="3505020969" sldId="338"/>
            <ac:spMk id="51" creationId="{8BADB362-9771-4A3C-B9E5-6777F34C5041}"/>
          </ac:spMkLst>
        </pc:spChg>
        <pc:grpChg chg="add del">
          <ac:chgData name="Maanasa Dharini" userId="cc476e982319ba06" providerId="LiveId" clId="{D0EACCEE-35E5-41EE-B809-233662FE207B}" dt="2023-03-07T18:10:58.430" v="5765" actId="26606"/>
          <ac:grpSpMkLst>
            <pc:docMk/>
            <pc:sldMk cId="3505020969" sldId="338"/>
            <ac:grpSpMk id="17" creationId="{14763DA8-CE3A-4B30-B2F5-0D128777F742}"/>
          </ac:grpSpMkLst>
        </pc:grpChg>
        <pc:grpChg chg="add del">
          <ac:chgData name="Maanasa Dharini" userId="cc476e982319ba06" providerId="LiveId" clId="{D0EACCEE-35E5-41EE-B809-233662FE207B}" dt="2023-03-07T18:10:48.658" v="5760" actId="26606"/>
          <ac:grpSpMkLst>
            <pc:docMk/>
            <pc:sldMk cId="3505020969" sldId="338"/>
            <ac:grpSpMk id="32" creationId="{571A5182-88AD-4DEB-8200-5575BC81C26F}"/>
          </ac:grpSpMkLst>
        </pc:grpChg>
        <pc:grpChg chg="del">
          <ac:chgData name="Maanasa Dharini" userId="cc476e982319ba06" providerId="LiveId" clId="{D0EACCEE-35E5-41EE-B809-233662FE207B}" dt="2023-03-07T03:12:49.807" v="4831"/>
          <ac:grpSpMkLst>
            <pc:docMk/>
            <pc:sldMk cId="3505020969" sldId="338"/>
            <ac:grpSpMk id="53" creationId="{6C5D976F-50BF-4FEC-B797-AACEB2C35144}"/>
          </ac:grpSpMkLst>
        </pc:grpChg>
        <pc:picChg chg="del">
          <ac:chgData name="Maanasa Dharini" userId="cc476e982319ba06" providerId="LiveId" clId="{D0EACCEE-35E5-41EE-B809-233662FE207B}" dt="2023-03-07T03:13:57.477" v="4845" actId="478"/>
          <ac:picMkLst>
            <pc:docMk/>
            <pc:sldMk cId="3505020969" sldId="338"/>
            <ac:picMk id="4" creationId="{DB81B381-528F-D3C3-2166-DF147B107BA9}"/>
          </ac:picMkLst>
        </pc:picChg>
        <pc:picChg chg="add del mod">
          <ac:chgData name="Maanasa Dharini" userId="cc476e982319ba06" providerId="LiveId" clId="{D0EACCEE-35E5-41EE-B809-233662FE207B}" dt="2023-03-07T18:10:16.994" v="5752" actId="478"/>
          <ac:picMkLst>
            <pc:docMk/>
            <pc:sldMk cId="3505020969" sldId="338"/>
            <ac:picMk id="6" creationId="{496EED3E-1259-E7D5-B4BF-EA40FFC7328A}"/>
          </ac:picMkLst>
        </pc:picChg>
        <pc:picChg chg="add mod">
          <ac:chgData name="Maanasa Dharini" userId="cc476e982319ba06" providerId="LiveId" clId="{D0EACCEE-35E5-41EE-B809-233662FE207B}" dt="2023-03-07T18:11:11.030" v="5770" actId="1076"/>
          <ac:picMkLst>
            <pc:docMk/>
            <pc:sldMk cId="3505020969" sldId="338"/>
            <ac:picMk id="8" creationId="{6B82260A-38B4-F701-6437-BF01F1E0EA0C}"/>
          </ac:picMkLst>
        </pc:picChg>
        <pc:picChg chg="add del">
          <ac:chgData name="Maanasa Dharini" userId="cc476e982319ba06" providerId="LiveId" clId="{D0EACCEE-35E5-41EE-B809-233662FE207B}" dt="2023-03-07T18:10:58.430" v="5765" actId="26606"/>
          <ac:picMkLst>
            <pc:docMk/>
            <pc:sldMk cId="3505020969" sldId="338"/>
            <ac:picMk id="26" creationId="{BC526B7A-4801-4FD1-95C8-03AF22629E87}"/>
          </ac:picMkLst>
        </pc:picChg>
        <pc:picChg chg="add del">
          <ac:chgData name="Maanasa Dharini" userId="cc476e982319ba06" providerId="LiveId" clId="{D0EACCEE-35E5-41EE-B809-233662FE207B}" dt="2023-03-07T18:10:48.658" v="5760" actId="26606"/>
          <ac:picMkLst>
            <pc:docMk/>
            <pc:sldMk cId="3505020969" sldId="338"/>
            <ac:picMk id="37" creationId="{BC526B7A-4801-4FD1-95C8-03AF22629E87}"/>
          </ac:picMkLst>
        </pc:picChg>
        <pc:picChg chg="add del">
          <ac:chgData name="Maanasa Dharini" userId="cc476e982319ba06" providerId="LiveId" clId="{D0EACCEE-35E5-41EE-B809-233662FE207B}" dt="2023-03-07T18:10:48.658" v="5760" actId="26606"/>
          <ac:picMkLst>
            <pc:docMk/>
            <pc:sldMk cId="3505020969" sldId="338"/>
            <ac:picMk id="43" creationId="{594C0E01-BC96-4381-99B4-038A5E1D99AC}"/>
          </ac:picMkLst>
        </pc:picChg>
        <pc:picChg chg="del">
          <ac:chgData name="Maanasa Dharini" userId="cc476e982319ba06" providerId="LiveId" clId="{D0EACCEE-35E5-41EE-B809-233662FE207B}" dt="2023-03-07T03:12:49.807" v="4831"/>
          <ac:picMkLst>
            <pc:docMk/>
            <pc:sldMk cId="3505020969" sldId="338"/>
            <ac:picMk id="47" creationId="{BC526B7A-4801-4FD1-95C8-03AF22629E87}"/>
          </ac:picMkLst>
        </pc:picChg>
      </pc:sldChg>
      <pc:sldChg chg="addSp delSp modSp add mod">
        <pc:chgData name="Maanasa Dharini" userId="cc476e982319ba06" providerId="LiveId" clId="{D0EACCEE-35E5-41EE-B809-233662FE207B}" dt="2023-03-07T05:19:03.411" v="4976" actId="2085"/>
        <pc:sldMkLst>
          <pc:docMk/>
          <pc:sldMk cId="3550495029" sldId="339"/>
        </pc:sldMkLst>
        <pc:spChg chg="mod">
          <ac:chgData name="Maanasa Dharini" userId="cc476e982319ba06" providerId="LiveId" clId="{D0EACCEE-35E5-41EE-B809-233662FE207B}" dt="2023-03-07T03:31:11.591" v="4898" actId="1076"/>
          <ac:spMkLst>
            <pc:docMk/>
            <pc:sldMk cId="3550495029" sldId="339"/>
            <ac:spMk id="26" creationId="{CDA2767E-38F3-49F7-BE02-EA3E6C7C8096}"/>
          </ac:spMkLst>
        </pc:spChg>
        <pc:graphicFrameChg chg="add mod">
          <ac:chgData name="Maanasa Dharini" userId="cc476e982319ba06" providerId="LiveId" clId="{D0EACCEE-35E5-41EE-B809-233662FE207B}" dt="2023-03-07T05:19:03.411" v="4976" actId="2085"/>
          <ac:graphicFrameMkLst>
            <pc:docMk/>
            <pc:sldMk cId="3550495029" sldId="339"/>
            <ac:graphicFrameMk id="2" creationId="{CB901FAC-E874-E5B9-232F-848D076052A7}"/>
          </ac:graphicFrameMkLst>
        </pc:graphicFrameChg>
        <pc:graphicFrameChg chg="del">
          <ac:chgData name="Maanasa Dharini" userId="cc476e982319ba06" providerId="LiveId" clId="{D0EACCEE-35E5-41EE-B809-233662FE207B}" dt="2023-03-07T03:31:19.400" v="4899" actId="478"/>
          <ac:graphicFrameMkLst>
            <pc:docMk/>
            <pc:sldMk cId="3550495029" sldId="339"/>
            <ac:graphicFrameMk id="37" creationId="{78F4801B-1ABE-6670-E592-39463181D44F}"/>
          </ac:graphicFrameMkLst>
        </pc:graphicFrameChg>
      </pc:sldChg>
      <pc:sldChg chg="addSp delSp modSp add mod setBg delDesignElem">
        <pc:chgData name="Maanasa Dharini" userId="cc476e982319ba06" providerId="LiveId" clId="{D0EACCEE-35E5-41EE-B809-233662FE207B}" dt="2023-03-07T05:34:46.025" v="5050" actId="207"/>
        <pc:sldMkLst>
          <pc:docMk/>
          <pc:sldMk cId="1935421003" sldId="340"/>
        </pc:sldMkLst>
        <pc:spChg chg="mod ord">
          <ac:chgData name="Maanasa Dharini" userId="cc476e982319ba06" providerId="LiveId" clId="{D0EACCEE-35E5-41EE-B809-233662FE207B}" dt="2023-03-07T05:34:46.025" v="5050" actId="207"/>
          <ac:spMkLst>
            <pc:docMk/>
            <pc:sldMk cId="1935421003" sldId="340"/>
            <ac:spMk id="2" creationId="{7DC62D60-A2D6-7E6E-8C02-657880C6CF5E}"/>
          </ac:spMkLst>
        </pc:spChg>
        <pc:spChg chg="add del mod">
          <ac:chgData name="Maanasa Dharini" userId="cc476e982319ba06" providerId="LiveId" clId="{D0EACCEE-35E5-41EE-B809-233662FE207B}" dt="2023-03-07T05:32:34.669" v="5031" actId="26606"/>
          <ac:spMkLst>
            <pc:docMk/>
            <pc:sldMk cId="1935421003" sldId="340"/>
            <ac:spMk id="5" creationId="{739C0C6A-7E1C-62B3-5941-517D38D68BB3}"/>
          </ac:spMkLst>
        </pc:spChg>
        <pc:spChg chg="add">
          <ac:chgData name="Maanasa Dharini" userId="cc476e982319ba06" providerId="LiveId" clId="{D0EACCEE-35E5-41EE-B809-233662FE207B}" dt="2023-03-07T05:32:34.669" v="5031" actId="26606"/>
          <ac:spMkLst>
            <pc:docMk/>
            <pc:sldMk cId="1935421003" sldId="340"/>
            <ac:spMk id="11" creationId="{0BABF38A-8A0D-492E-BD20-6CF4D46B50BD}"/>
          </ac:spMkLst>
        </pc:spChg>
        <pc:spChg chg="add">
          <ac:chgData name="Maanasa Dharini" userId="cc476e982319ba06" providerId="LiveId" clId="{D0EACCEE-35E5-41EE-B809-233662FE207B}" dt="2023-03-07T05:32:34.669" v="5031" actId="26606"/>
          <ac:spMkLst>
            <pc:docMk/>
            <pc:sldMk cId="1935421003" sldId="340"/>
            <ac:spMk id="15" creationId="{37FDDF72-DE39-4F99-A3C1-DD9D7815D7DB}"/>
          </ac:spMkLst>
        </pc:spChg>
        <pc:spChg chg="add">
          <ac:chgData name="Maanasa Dharini" userId="cc476e982319ba06" providerId="LiveId" clId="{D0EACCEE-35E5-41EE-B809-233662FE207B}" dt="2023-03-07T05:32:34.669" v="5031" actId="26606"/>
          <ac:spMkLst>
            <pc:docMk/>
            <pc:sldMk cId="1935421003" sldId="340"/>
            <ac:spMk id="17" creationId="{5E4ECE80-3AD1-450C-B62A-98788F193948}"/>
          </ac:spMkLst>
        </pc:spChg>
        <pc:spChg chg="del">
          <ac:chgData name="Maanasa Dharini" userId="cc476e982319ba06" providerId="LiveId" clId="{D0EACCEE-35E5-41EE-B809-233662FE207B}" dt="2023-03-07T05:31:33.921" v="5024"/>
          <ac:spMkLst>
            <pc:docMk/>
            <pc:sldMk cId="1935421003" sldId="340"/>
            <ac:spMk id="23" creationId="{0BABF38A-8A0D-492E-BD20-6CF4D46B50BD}"/>
          </ac:spMkLst>
        </pc:spChg>
        <pc:spChg chg="del">
          <ac:chgData name="Maanasa Dharini" userId="cc476e982319ba06" providerId="LiveId" clId="{D0EACCEE-35E5-41EE-B809-233662FE207B}" dt="2023-03-07T05:31:33.921" v="5024"/>
          <ac:spMkLst>
            <pc:docMk/>
            <pc:sldMk cId="1935421003" sldId="340"/>
            <ac:spMk id="27" creationId="{E2748806-3AF5-4078-830A-C1F26BF1B200}"/>
          </ac:spMkLst>
        </pc:spChg>
        <pc:spChg chg="del">
          <ac:chgData name="Maanasa Dharini" userId="cc476e982319ba06" providerId="LiveId" clId="{D0EACCEE-35E5-41EE-B809-233662FE207B}" dt="2023-03-07T05:31:33.921" v="5024"/>
          <ac:spMkLst>
            <pc:docMk/>
            <pc:sldMk cId="1935421003" sldId="340"/>
            <ac:spMk id="29" creationId="{BF991FCB-5132-414C-B377-526F56121B69}"/>
          </ac:spMkLst>
        </pc:spChg>
        <pc:spChg chg="del">
          <ac:chgData name="Maanasa Dharini" userId="cc476e982319ba06" providerId="LiveId" clId="{D0EACCEE-35E5-41EE-B809-233662FE207B}" dt="2023-03-07T05:31:33.921" v="5024"/>
          <ac:spMkLst>
            <pc:docMk/>
            <pc:sldMk cId="1935421003" sldId="340"/>
            <ac:spMk id="31" creationId="{F23DAFF7-4C98-4E0E-8986-198D54B6C1F0}"/>
          </ac:spMkLst>
        </pc:spChg>
        <pc:grpChg chg="add">
          <ac:chgData name="Maanasa Dharini" userId="cc476e982319ba06" providerId="LiveId" clId="{D0EACCEE-35E5-41EE-B809-233662FE207B}" dt="2023-03-07T05:32:34.669" v="5031" actId="26606"/>
          <ac:grpSpMkLst>
            <pc:docMk/>
            <pc:sldMk cId="1935421003" sldId="340"/>
            <ac:grpSpMk id="19" creationId="{B9632603-447F-4389-863D-9820DB9915A2}"/>
          </ac:grpSpMkLst>
        </pc:grpChg>
        <pc:picChg chg="del">
          <ac:chgData name="Maanasa Dharini" userId="cc476e982319ba06" providerId="LiveId" clId="{D0EACCEE-35E5-41EE-B809-233662FE207B}" dt="2023-03-07T05:32:26.645" v="5029" actId="478"/>
          <ac:picMkLst>
            <pc:docMk/>
            <pc:sldMk cId="1935421003" sldId="340"/>
            <ac:picMk id="3" creationId="{B871780F-13B1-9685-5F55-C43AF7C1EDC3}"/>
          </ac:picMkLst>
        </pc:picChg>
        <pc:picChg chg="add mod">
          <ac:chgData name="Maanasa Dharini" userId="cc476e982319ba06" providerId="LiveId" clId="{D0EACCEE-35E5-41EE-B809-233662FE207B}" dt="2023-03-07T05:32:34.669" v="5031" actId="26606"/>
          <ac:picMkLst>
            <pc:docMk/>
            <pc:sldMk cId="1935421003" sldId="340"/>
            <ac:picMk id="6" creationId="{5FE3E012-41F7-E350-0BA1-8E2A4F82F6C6}"/>
          </ac:picMkLst>
        </pc:picChg>
        <pc:picChg chg="add">
          <ac:chgData name="Maanasa Dharini" userId="cc476e982319ba06" providerId="LiveId" clId="{D0EACCEE-35E5-41EE-B809-233662FE207B}" dt="2023-03-07T05:32:34.669" v="5031" actId="26606"/>
          <ac:picMkLst>
            <pc:docMk/>
            <pc:sldMk cId="1935421003" sldId="340"/>
            <ac:picMk id="13" creationId="{BC526B7A-4801-4FD1-95C8-03AF22629E87}"/>
          </ac:picMkLst>
        </pc:picChg>
        <pc:picChg chg="del">
          <ac:chgData name="Maanasa Dharini" userId="cc476e982319ba06" providerId="LiveId" clId="{D0EACCEE-35E5-41EE-B809-233662FE207B}" dt="2023-03-07T05:31:33.921" v="5024"/>
          <ac:picMkLst>
            <pc:docMk/>
            <pc:sldMk cId="1935421003" sldId="340"/>
            <ac:picMk id="25" creationId="{BC526B7A-4801-4FD1-95C8-03AF22629E87}"/>
          </ac:picMkLst>
        </pc:picChg>
      </pc:sldChg>
      <pc:sldChg chg="addSp delSp modSp add mod modMedia setBg delAnim">
        <pc:chgData name="Maanasa Dharini" userId="cc476e982319ba06" providerId="LiveId" clId="{D0EACCEE-35E5-41EE-B809-233662FE207B}" dt="2023-03-07T21:43:42.676" v="7726" actId="1076"/>
        <pc:sldMkLst>
          <pc:docMk/>
          <pc:sldMk cId="156105101" sldId="341"/>
        </pc:sldMkLst>
        <pc:spChg chg="add mod">
          <ac:chgData name="Maanasa Dharini" userId="cc476e982319ba06" providerId="LiveId" clId="{D0EACCEE-35E5-41EE-B809-233662FE207B}" dt="2023-03-07T21:43:42.676" v="7726" actId="1076"/>
          <ac:spMkLst>
            <pc:docMk/>
            <pc:sldMk cId="156105101" sldId="341"/>
            <ac:spMk id="3" creationId="{811DFB06-7E35-95C7-2716-2BE3EDDFEDF6}"/>
          </ac:spMkLst>
        </pc:spChg>
        <pc:spChg chg="add mod">
          <ac:chgData name="Maanasa Dharini" userId="cc476e982319ba06" providerId="LiveId" clId="{D0EACCEE-35E5-41EE-B809-233662FE207B}" dt="2023-03-07T21:43:33.221" v="7724" actId="1076"/>
          <ac:spMkLst>
            <pc:docMk/>
            <pc:sldMk cId="156105101" sldId="341"/>
            <ac:spMk id="5" creationId="{A4965285-3587-42DA-B4C1-CA704601BF73}"/>
          </ac:spMkLst>
        </pc:spChg>
        <pc:spChg chg="mod">
          <ac:chgData name="Maanasa Dharini" userId="cc476e982319ba06" providerId="LiveId" clId="{D0EACCEE-35E5-41EE-B809-233662FE207B}" dt="2023-03-07T21:42:49.322" v="7720" actId="1076"/>
          <ac:spMkLst>
            <pc:docMk/>
            <pc:sldMk cId="156105101" sldId="341"/>
            <ac:spMk id="26" creationId="{CDA2767E-38F3-49F7-BE02-EA3E6C7C8096}"/>
          </ac:spMkLst>
        </pc:spChg>
        <pc:spChg chg="add del">
          <ac:chgData name="Maanasa Dharini" userId="cc476e982319ba06" providerId="LiveId" clId="{D0EACCEE-35E5-41EE-B809-233662FE207B}" dt="2023-03-07T07:56:20.483" v="5565" actId="26606"/>
          <ac:spMkLst>
            <pc:docMk/>
            <pc:sldMk cId="156105101" sldId="341"/>
            <ac:spMk id="32" creationId="{0BABF38A-8A0D-492E-BD20-6CF4D46B50BD}"/>
          </ac:spMkLst>
        </pc:spChg>
        <pc:spChg chg="add del">
          <ac:chgData name="Maanasa Dharini" userId="cc476e982319ba06" providerId="LiveId" clId="{D0EACCEE-35E5-41EE-B809-233662FE207B}" dt="2023-03-07T07:56:20.483" v="5565" actId="26606"/>
          <ac:spMkLst>
            <pc:docMk/>
            <pc:sldMk cId="156105101" sldId="341"/>
            <ac:spMk id="36" creationId="{E2748806-3AF5-4078-830A-C1F26BF1B200}"/>
          </ac:spMkLst>
        </pc:spChg>
        <pc:spChg chg="add del">
          <ac:chgData name="Maanasa Dharini" userId="cc476e982319ba06" providerId="LiveId" clId="{D0EACCEE-35E5-41EE-B809-233662FE207B}" dt="2023-03-07T07:56:20.483" v="5565" actId="26606"/>
          <ac:spMkLst>
            <pc:docMk/>
            <pc:sldMk cId="156105101" sldId="341"/>
            <ac:spMk id="38" creationId="{BF991FCB-5132-414C-B377-526F56121B69}"/>
          </ac:spMkLst>
        </pc:spChg>
        <pc:spChg chg="add del">
          <ac:chgData name="Maanasa Dharini" userId="cc476e982319ba06" providerId="LiveId" clId="{D0EACCEE-35E5-41EE-B809-233662FE207B}" dt="2023-03-07T07:56:20.483" v="5565" actId="26606"/>
          <ac:spMkLst>
            <pc:docMk/>
            <pc:sldMk cId="156105101" sldId="341"/>
            <ac:spMk id="40" creationId="{F23DAFF7-4C98-4E0E-8986-198D54B6C1F0}"/>
          </ac:spMkLst>
        </pc:spChg>
        <pc:graphicFrameChg chg="del">
          <ac:chgData name="Maanasa Dharini" userId="cc476e982319ba06" providerId="LiveId" clId="{D0EACCEE-35E5-41EE-B809-233662FE207B}" dt="2023-03-07T07:55:53.009" v="5560" actId="478"/>
          <ac:graphicFrameMkLst>
            <pc:docMk/>
            <pc:sldMk cId="156105101" sldId="341"/>
            <ac:graphicFrameMk id="2" creationId="{CB901FAC-E874-E5B9-232F-848D076052A7}"/>
          </ac:graphicFrameMkLst>
        </pc:graphicFrameChg>
        <pc:picChg chg="add del mod">
          <ac:chgData name="Maanasa Dharini" userId="cc476e982319ba06" providerId="LiveId" clId="{D0EACCEE-35E5-41EE-B809-233662FE207B}" dt="2023-03-07T07:56:20.483" v="5565" actId="26606"/>
          <ac:picMkLst>
            <pc:docMk/>
            <pc:sldMk cId="156105101" sldId="341"/>
            <ac:picMk id="28" creationId="{4D981F61-B9F4-5171-66D0-5B2E177B2EA0}"/>
          </ac:picMkLst>
        </pc:picChg>
        <pc:picChg chg="add del">
          <ac:chgData name="Maanasa Dharini" userId="cc476e982319ba06" providerId="LiveId" clId="{D0EACCEE-35E5-41EE-B809-233662FE207B}" dt="2023-03-07T07:56:20.483" v="5565" actId="26606"/>
          <ac:picMkLst>
            <pc:docMk/>
            <pc:sldMk cId="156105101" sldId="341"/>
            <ac:picMk id="34" creationId="{BC526B7A-4801-4FD1-95C8-03AF22629E87}"/>
          </ac:picMkLst>
        </pc:picChg>
      </pc:sldChg>
      <pc:sldChg chg="addSp delSp modSp add mod ord setBg">
        <pc:chgData name="Maanasa Dharini" userId="cc476e982319ba06" providerId="LiveId" clId="{D0EACCEE-35E5-41EE-B809-233662FE207B}" dt="2023-03-07T21:09:29.204" v="7495" actId="1076"/>
        <pc:sldMkLst>
          <pc:docMk/>
          <pc:sldMk cId="3716426026" sldId="342"/>
        </pc:sldMkLst>
        <pc:spChg chg="add mod">
          <ac:chgData name="Maanasa Dharini" userId="cc476e982319ba06" providerId="LiveId" clId="{D0EACCEE-35E5-41EE-B809-233662FE207B}" dt="2023-03-07T21:07:56.378" v="7479" actId="1076"/>
          <ac:spMkLst>
            <pc:docMk/>
            <pc:sldMk cId="3716426026" sldId="342"/>
            <ac:spMk id="2" creationId="{34C7931E-5692-1E58-BAA6-C68B47139796}"/>
          </ac:spMkLst>
        </pc:spChg>
        <pc:spChg chg="add del mod">
          <ac:chgData name="Maanasa Dharini" userId="cc476e982319ba06" providerId="LiveId" clId="{D0EACCEE-35E5-41EE-B809-233662FE207B}" dt="2023-03-07T19:29:01.847" v="6385" actId="478"/>
          <ac:spMkLst>
            <pc:docMk/>
            <pc:sldMk cId="3716426026" sldId="342"/>
            <ac:spMk id="3" creationId="{EDF77A5C-4861-59FC-CE8B-4BAD0214E18C}"/>
          </ac:spMkLst>
        </pc:spChg>
        <pc:spChg chg="add mod">
          <ac:chgData name="Maanasa Dharini" userId="cc476e982319ba06" providerId="LiveId" clId="{D0EACCEE-35E5-41EE-B809-233662FE207B}" dt="2023-03-07T19:26:52.219" v="6368" actId="1076"/>
          <ac:spMkLst>
            <pc:docMk/>
            <pc:sldMk cId="3716426026" sldId="342"/>
            <ac:spMk id="6" creationId="{C85E68C3-3736-1D99-EE40-AC022371CF22}"/>
          </ac:spMkLst>
        </pc:spChg>
        <pc:spChg chg="add mod">
          <ac:chgData name="Maanasa Dharini" userId="cc476e982319ba06" providerId="LiveId" clId="{D0EACCEE-35E5-41EE-B809-233662FE207B}" dt="2023-03-07T19:25:58.289" v="6363" actId="1076"/>
          <ac:spMkLst>
            <pc:docMk/>
            <pc:sldMk cId="3716426026" sldId="342"/>
            <ac:spMk id="10" creationId="{FCF36D57-AB5A-BF8E-3A1D-FBB0866FEF94}"/>
          </ac:spMkLst>
        </pc:spChg>
        <pc:spChg chg="add mod">
          <ac:chgData name="Maanasa Dharini" userId="cc476e982319ba06" providerId="LiveId" clId="{D0EACCEE-35E5-41EE-B809-233662FE207B}" dt="2023-03-07T21:09:20.840" v="7492" actId="1076"/>
          <ac:spMkLst>
            <pc:docMk/>
            <pc:sldMk cId="3716426026" sldId="342"/>
            <ac:spMk id="12" creationId="{B53CC7E8-8B23-2C40-DD90-8E7A9FC90770}"/>
          </ac:spMkLst>
        </pc:spChg>
        <pc:spChg chg="add mod">
          <ac:chgData name="Maanasa Dharini" userId="cc476e982319ba06" providerId="LiveId" clId="{D0EACCEE-35E5-41EE-B809-233662FE207B}" dt="2023-03-07T19:26:56.432" v="6369" actId="255"/>
          <ac:spMkLst>
            <pc:docMk/>
            <pc:sldMk cId="3716426026" sldId="342"/>
            <ac:spMk id="18" creationId="{58235EFA-8625-2EE3-C5F4-A50E5077C99C}"/>
          </ac:spMkLst>
        </pc:spChg>
        <pc:spChg chg="add mod">
          <ac:chgData name="Maanasa Dharini" userId="cc476e982319ba06" providerId="LiveId" clId="{D0EACCEE-35E5-41EE-B809-233662FE207B}" dt="2023-03-07T21:09:13.422" v="7491" actId="1076"/>
          <ac:spMkLst>
            <pc:docMk/>
            <pc:sldMk cId="3716426026" sldId="342"/>
            <ac:spMk id="22" creationId="{D6420952-23E7-70EE-22A0-B686D3CBDADA}"/>
          </ac:spMkLst>
        </pc:spChg>
        <pc:spChg chg="mod">
          <ac:chgData name="Maanasa Dharini" userId="cc476e982319ba06" providerId="LiveId" clId="{D0EACCEE-35E5-41EE-B809-233662FE207B}" dt="2023-03-07T19:18:50.806" v="6242" actId="26606"/>
          <ac:spMkLst>
            <pc:docMk/>
            <pc:sldMk cId="3716426026" sldId="342"/>
            <ac:spMk id="26" creationId="{CDA2767E-38F3-49F7-BE02-EA3E6C7C8096}"/>
          </ac:spMkLst>
        </pc:spChg>
        <pc:spChg chg="add del">
          <ac:chgData name="Maanasa Dharini" userId="cc476e982319ba06" providerId="LiveId" clId="{D0EACCEE-35E5-41EE-B809-233662FE207B}" dt="2023-03-07T19:18:50.806" v="6242" actId="26606"/>
          <ac:spMkLst>
            <pc:docMk/>
            <pc:sldMk cId="3716426026" sldId="342"/>
            <ac:spMk id="29" creationId="{0BABF38A-8A0D-492E-BD20-6CF4D46B50BD}"/>
          </ac:spMkLst>
        </pc:spChg>
        <pc:spChg chg="add del">
          <ac:chgData name="Maanasa Dharini" userId="cc476e982319ba06" providerId="LiveId" clId="{D0EACCEE-35E5-41EE-B809-233662FE207B}" dt="2023-03-07T19:18:50.806" v="6242" actId="26606"/>
          <ac:spMkLst>
            <pc:docMk/>
            <pc:sldMk cId="3716426026" sldId="342"/>
            <ac:spMk id="31" creationId="{8651CFA9-6065-4243-AC48-858E359780B1}"/>
          </ac:spMkLst>
        </pc:spChg>
        <pc:spChg chg="add del">
          <ac:chgData name="Maanasa Dharini" userId="cc476e982319ba06" providerId="LiveId" clId="{D0EACCEE-35E5-41EE-B809-233662FE207B}" dt="2023-03-07T07:57:38.721" v="5592" actId="26606"/>
          <ac:spMkLst>
            <pc:docMk/>
            <pc:sldMk cId="3716426026" sldId="342"/>
            <ac:spMk id="32" creationId="{0BABF38A-8A0D-492E-BD20-6CF4D46B50BD}"/>
          </ac:spMkLst>
        </pc:spChg>
        <pc:spChg chg="add del">
          <ac:chgData name="Maanasa Dharini" userId="cc476e982319ba06" providerId="LiveId" clId="{D0EACCEE-35E5-41EE-B809-233662FE207B}" dt="2023-03-07T19:18:50.806" v="6242" actId="26606"/>
          <ac:spMkLst>
            <pc:docMk/>
            <pc:sldMk cId="3716426026" sldId="342"/>
            <ac:spMk id="33" creationId="{E8B2F707-EF35-4955-8439-F76145F3CD7E}"/>
          </ac:spMkLst>
        </pc:spChg>
        <pc:spChg chg="add del">
          <ac:chgData name="Maanasa Dharini" userId="cc476e982319ba06" providerId="LiveId" clId="{D0EACCEE-35E5-41EE-B809-233662FE207B}" dt="2023-03-07T19:18:50.806" v="6242" actId="26606"/>
          <ac:spMkLst>
            <pc:docMk/>
            <pc:sldMk cId="3716426026" sldId="342"/>
            <ac:spMk id="35" creationId="{DA476813-4CEE-408B-852D-3E51E30B17BE}"/>
          </ac:spMkLst>
        </pc:spChg>
        <pc:spChg chg="add del">
          <ac:chgData name="Maanasa Dharini" userId="cc476e982319ba06" providerId="LiveId" clId="{D0EACCEE-35E5-41EE-B809-233662FE207B}" dt="2023-03-07T07:57:38.721" v="5592" actId="26606"/>
          <ac:spMkLst>
            <pc:docMk/>
            <pc:sldMk cId="3716426026" sldId="342"/>
            <ac:spMk id="36" creationId="{37FDDF72-DE39-4F99-A3C1-DD9D7815D7DB}"/>
          </ac:spMkLst>
        </pc:spChg>
        <pc:spChg chg="add del">
          <ac:chgData name="Maanasa Dharini" userId="cc476e982319ba06" providerId="LiveId" clId="{D0EACCEE-35E5-41EE-B809-233662FE207B}" dt="2023-03-07T07:57:38.721" v="5592" actId="26606"/>
          <ac:spMkLst>
            <pc:docMk/>
            <pc:sldMk cId="3716426026" sldId="342"/>
            <ac:spMk id="38" creationId="{5E4ECE80-3AD1-450C-B62A-98788F193948}"/>
          </ac:spMkLst>
        </pc:spChg>
        <pc:grpChg chg="add del">
          <ac:chgData name="Maanasa Dharini" userId="cc476e982319ba06" providerId="LiveId" clId="{D0EACCEE-35E5-41EE-B809-233662FE207B}" dt="2023-03-07T07:57:38.721" v="5592" actId="26606"/>
          <ac:grpSpMkLst>
            <pc:docMk/>
            <pc:sldMk cId="3716426026" sldId="342"/>
            <ac:grpSpMk id="40" creationId="{B9632603-447F-4389-863D-9820DB9915A2}"/>
          </ac:grpSpMkLst>
        </pc:grpChg>
        <pc:grpChg chg="add del">
          <ac:chgData name="Maanasa Dharini" userId="cc476e982319ba06" providerId="LiveId" clId="{D0EACCEE-35E5-41EE-B809-233662FE207B}" dt="2023-03-07T19:18:50.806" v="6242" actId="26606"/>
          <ac:grpSpMkLst>
            <pc:docMk/>
            <pc:sldMk cId="3716426026" sldId="342"/>
            <ac:grpSpMk id="42" creationId="{245C754D-F6B0-4E8B-BCBC-51B5E2863D57}"/>
          </ac:grpSpMkLst>
        </pc:grpChg>
        <pc:picChg chg="add mod">
          <ac:chgData name="Maanasa Dharini" userId="cc476e982319ba06" providerId="LiveId" clId="{D0EACCEE-35E5-41EE-B809-233662FE207B}" dt="2023-03-07T19:19:34.883" v="6246" actId="1076"/>
          <ac:picMkLst>
            <pc:docMk/>
            <pc:sldMk cId="3716426026" sldId="342"/>
            <ac:picMk id="4" creationId="{017CADE3-CFB5-CF6E-AED4-1C52C8954E37}"/>
          </ac:picMkLst>
        </pc:picChg>
        <pc:picChg chg="add mod">
          <ac:chgData name="Maanasa Dharini" userId="cc476e982319ba06" providerId="LiveId" clId="{D0EACCEE-35E5-41EE-B809-233662FE207B}" dt="2023-03-07T21:09:29.204" v="7495" actId="1076"/>
          <ac:picMkLst>
            <pc:docMk/>
            <pc:sldMk cId="3716426026" sldId="342"/>
            <ac:picMk id="5" creationId="{903F22E9-DC46-E229-B3EE-E47AE9F49510}"/>
          </ac:picMkLst>
        </pc:picChg>
        <pc:picChg chg="add del mod">
          <ac:chgData name="Maanasa Dharini" userId="cc476e982319ba06" providerId="LiveId" clId="{D0EACCEE-35E5-41EE-B809-233662FE207B}" dt="2023-03-07T21:08:44.120" v="7483" actId="478"/>
          <ac:picMkLst>
            <pc:docMk/>
            <pc:sldMk cId="3716426026" sldId="342"/>
            <ac:picMk id="8" creationId="{7F30DD57-74F0-58D8-D3C5-561C00CE4C00}"/>
          </ac:picMkLst>
        </pc:picChg>
        <pc:picChg chg="add mod">
          <ac:chgData name="Maanasa Dharini" userId="cc476e982319ba06" providerId="LiveId" clId="{D0EACCEE-35E5-41EE-B809-233662FE207B}" dt="2023-03-07T19:30:01.533" v="6394" actId="1076"/>
          <ac:picMkLst>
            <pc:docMk/>
            <pc:sldMk cId="3716426026" sldId="342"/>
            <ac:picMk id="14" creationId="{B8C0AC5D-9A98-F329-7B3F-7D94FD4E2884}"/>
          </ac:picMkLst>
        </pc:picChg>
        <pc:picChg chg="add mod">
          <ac:chgData name="Maanasa Dharini" userId="cc476e982319ba06" providerId="LiveId" clId="{D0EACCEE-35E5-41EE-B809-233662FE207B}" dt="2023-03-07T21:09:27.411" v="7494" actId="1076"/>
          <ac:picMkLst>
            <pc:docMk/>
            <pc:sldMk cId="3716426026" sldId="342"/>
            <ac:picMk id="16" creationId="{C84F2FEC-5505-90FC-63CE-53AE3AFB47EC}"/>
          </ac:picMkLst>
        </pc:picChg>
        <pc:picChg chg="add mod">
          <ac:chgData name="Maanasa Dharini" userId="cc476e982319ba06" providerId="LiveId" clId="{D0EACCEE-35E5-41EE-B809-233662FE207B}" dt="2023-03-07T19:30:14.652" v="6397" actId="1076"/>
          <ac:picMkLst>
            <pc:docMk/>
            <pc:sldMk cId="3716426026" sldId="342"/>
            <ac:picMk id="20" creationId="{F0D7DEB9-088F-DA2B-5C5D-12C1B0290DB3}"/>
          </ac:picMkLst>
        </pc:picChg>
        <pc:picChg chg="add mod">
          <ac:chgData name="Maanasa Dharini" userId="cc476e982319ba06" providerId="LiveId" clId="{D0EACCEE-35E5-41EE-B809-233662FE207B}" dt="2023-03-07T21:09:02.437" v="7488" actId="1076"/>
          <ac:picMkLst>
            <pc:docMk/>
            <pc:sldMk cId="3716426026" sldId="342"/>
            <ac:picMk id="24" creationId="{C8980E5F-FB16-EB2E-E741-0D4547BC04E2}"/>
          </ac:picMkLst>
        </pc:picChg>
        <pc:picChg chg="add del">
          <ac:chgData name="Maanasa Dharini" userId="cc476e982319ba06" providerId="LiveId" clId="{D0EACCEE-35E5-41EE-B809-233662FE207B}" dt="2023-03-07T07:57:38.721" v="5592" actId="26606"/>
          <ac:picMkLst>
            <pc:docMk/>
            <pc:sldMk cId="3716426026" sldId="342"/>
            <ac:picMk id="28" creationId="{F1B45398-36F0-AF96-8B30-799C89439B14}"/>
          </ac:picMkLst>
        </pc:picChg>
        <pc:picChg chg="add del">
          <ac:chgData name="Maanasa Dharini" userId="cc476e982319ba06" providerId="LiveId" clId="{D0EACCEE-35E5-41EE-B809-233662FE207B}" dt="2023-03-07T19:18:50.806" v="6242" actId="26606"/>
          <ac:picMkLst>
            <pc:docMk/>
            <pc:sldMk cId="3716426026" sldId="342"/>
            <ac:picMk id="30" creationId="{BC526B7A-4801-4FD1-95C8-03AF22629E87}"/>
          </ac:picMkLst>
        </pc:picChg>
        <pc:picChg chg="add del">
          <ac:chgData name="Maanasa Dharini" userId="cc476e982319ba06" providerId="LiveId" clId="{D0EACCEE-35E5-41EE-B809-233662FE207B}" dt="2023-03-07T07:57:38.721" v="5592" actId="26606"/>
          <ac:picMkLst>
            <pc:docMk/>
            <pc:sldMk cId="3716426026" sldId="342"/>
            <ac:picMk id="34" creationId="{BC526B7A-4801-4FD1-95C8-03AF22629E87}"/>
          </ac:picMkLst>
        </pc:picChg>
        <pc:picChg chg="add del">
          <ac:chgData name="Maanasa Dharini" userId="cc476e982319ba06" providerId="LiveId" clId="{D0EACCEE-35E5-41EE-B809-233662FE207B}" dt="2023-03-07T19:18:50.806" v="6242" actId="26606"/>
          <ac:picMkLst>
            <pc:docMk/>
            <pc:sldMk cId="3716426026" sldId="342"/>
            <ac:picMk id="37" creationId="{ECDC9CAA-1EFE-B252-69C2-718B06BCAB47}"/>
          </ac:picMkLst>
        </pc:picChg>
      </pc:sldChg>
      <pc:sldChg chg="addSp delSp modSp add mod setBg delDesignElem">
        <pc:chgData name="Maanasa Dharini" userId="cc476e982319ba06" providerId="LiveId" clId="{D0EACCEE-35E5-41EE-B809-233662FE207B}" dt="2023-03-07T20:52:57.669" v="7081" actId="14100"/>
        <pc:sldMkLst>
          <pc:docMk/>
          <pc:sldMk cId="4207150232" sldId="343"/>
        </pc:sldMkLst>
        <pc:spChg chg="mod">
          <ac:chgData name="Maanasa Dharini" userId="cc476e982319ba06" providerId="LiveId" clId="{D0EACCEE-35E5-41EE-B809-233662FE207B}" dt="2023-03-07T20:52:57.669" v="7081" actId="14100"/>
          <ac:spMkLst>
            <pc:docMk/>
            <pc:sldMk cId="4207150232" sldId="343"/>
            <ac:spMk id="2" creationId="{96F79941-960A-A5D8-A10A-A98976F0B7E6}"/>
          </ac:spMkLst>
        </pc:spChg>
        <pc:spChg chg="add del">
          <ac:chgData name="Maanasa Dharini" userId="cc476e982319ba06" providerId="LiveId" clId="{D0EACCEE-35E5-41EE-B809-233662FE207B}" dt="2023-03-07T20:52:52.654" v="7080" actId="478"/>
          <ac:spMkLst>
            <pc:docMk/>
            <pc:sldMk cId="4207150232" sldId="343"/>
            <ac:spMk id="5" creationId="{C5EC7113-A0EB-4B68-44A4-C64C64E0B4D5}"/>
          </ac:spMkLst>
        </pc:spChg>
        <pc:spChg chg="del">
          <ac:chgData name="Maanasa Dharini" userId="cc476e982319ba06" providerId="LiveId" clId="{D0EACCEE-35E5-41EE-B809-233662FE207B}" dt="2023-03-07T17:25:04.502" v="5636"/>
          <ac:spMkLst>
            <pc:docMk/>
            <pc:sldMk cId="4207150232" sldId="343"/>
            <ac:spMk id="11" creationId="{43A9B7B3-F171-4C25-99FC-C54250F0649B}"/>
          </ac:spMkLst>
        </pc:spChg>
        <pc:spChg chg="del">
          <ac:chgData name="Maanasa Dharini" userId="cc476e982319ba06" providerId="LiveId" clId="{D0EACCEE-35E5-41EE-B809-233662FE207B}" dt="2023-03-07T17:25:04.502" v="5636"/>
          <ac:spMkLst>
            <pc:docMk/>
            <pc:sldMk cId="4207150232" sldId="343"/>
            <ac:spMk id="13" creationId="{D2D5C7C5-9C27-4A61-9F57-1857D45320FD}"/>
          </ac:spMkLst>
        </pc:spChg>
        <pc:grpChg chg="del">
          <ac:chgData name="Maanasa Dharini" userId="cc476e982319ba06" providerId="LiveId" clId="{D0EACCEE-35E5-41EE-B809-233662FE207B}" dt="2023-03-07T17:25:04.502" v="5636"/>
          <ac:grpSpMkLst>
            <pc:docMk/>
            <pc:sldMk cId="4207150232" sldId="343"/>
            <ac:grpSpMk id="15" creationId="{BBDA1F5A-F3A8-40DA-ADE6-E0B4D99C853D}"/>
          </ac:grpSpMkLst>
        </pc:grpChg>
        <pc:graphicFrameChg chg="add mod">
          <ac:chgData name="Maanasa Dharini" userId="cc476e982319ba06" providerId="LiveId" clId="{D0EACCEE-35E5-41EE-B809-233662FE207B}" dt="2023-03-07T20:52:10.669" v="7070" actId="1076"/>
          <ac:graphicFrameMkLst>
            <pc:docMk/>
            <pc:sldMk cId="4207150232" sldId="343"/>
            <ac:graphicFrameMk id="3" creationId="{1FFE8D9F-D7F7-FFF6-BE3F-1752DC7392A3}"/>
          </ac:graphicFrameMkLst>
        </pc:graphicFrameChg>
        <pc:graphicFrameChg chg="del mod">
          <ac:chgData name="Maanasa Dharini" userId="cc476e982319ba06" providerId="LiveId" clId="{D0EACCEE-35E5-41EE-B809-233662FE207B}" dt="2023-03-07T17:41:58.669" v="5712" actId="478"/>
          <ac:graphicFrameMkLst>
            <pc:docMk/>
            <pc:sldMk cId="4207150232" sldId="343"/>
            <ac:graphicFrameMk id="7" creationId="{3A072385-7E2E-982A-4B4A-89D8DA1F248A}"/>
          </ac:graphicFrameMkLst>
        </pc:graphicFrameChg>
      </pc:sldChg>
      <pc:sldChg chg="addSp delSp modSp add del mod ord setBg">
        <pc:chgData name="Maanasa Dharini" userId="cc476e982319ba06" providerId="LiveId" clId="{D0EACCEE-35E5-41EE-B809-233662FE207B}" dt="2023-03-07T19:18:01.209" v="6237" actId="47"/>
        <pc:sldMkLst>
          <pc:docMk/>
          <pc:sldMk cId="1397583410" sldId="344"/>
        </pc:sldMkLst>
        <pc:spChg chg="add del mod">
          <ac:chgData name="Maanasa Dharini" userId="cc476e982319ba06" providerId="LiveId" clId="{D0EACCEE-35E5-41EE-B809-233662FE207B}" dt="2023-03-07T18:19:30.204" v="5913" actId="26606"/>
          <ac:spMkLst>
            <pc:docMk/>
            <pc:sldMk cId="1397583410" sldId="344"/>
            <ac:spMk id="3" creationId="{C625A0A2-3B08-C730-92D5-21DAD06469D6}"/>
          </ac:spMkLst>
        </pc:spChg>
        <pc:spChg chg="add mod">
          <ac:chgData name="Maanasa Dharini" userId="cc476e982319ba06" providerId="LiveId" clId="{D0EACCEE-35E5-41EE-B809-233662FE207B}" dt="2023-03-07T18:23:56.769" v="5950"/>
          <ac:spMkLst>
            <pc:docMk/>
            <pc:sldMk cId="1397583410" sldId="344"/>
            <ac:spMk id="4" creationId="{08B542BB-B0AA-80C6-CD7F-B2C703E86D18}"/>
          </ac:spMkLst>
        </pc:spChg>
        <pc:spChg chg="mod">
          <ac:chgData name="Maanasa Dharini" userId="cc476e982319ba06" providerId="LiveId" clId="{D0EACCEE-35E5-41EE-B809-233662FE207B}" dt="2023-03-07T18:23:51.122" v="5944" actId="1076"/>
          <ac:spMkLst>
            <pc:docMk/>
            <pc:sldMk cId="1397583410" sldId="344"/>
            <ac:spMk id="26" creationId="{CDA2767E-38F3-49F7-BE02-EA3E6C7C8096}"/>
          </ac:spMkLst>
        </pc:spChg>
        <pc:spChg chg="add del">
          <ac:chgData name="Maanasa Dharini" userId="cc476e982319ba06" providerId="LiveId" clId="{D0EACCEE-35E5-41EE-B809-233662FE207B}" dt="2023-03-07T18:19:27.403" v="5912" actId="26606"/>
          <ac:spMkLst>
            <pc:docMk/>
            <pc:sldMk cId="1397583410" sldId="344"/>
            <ac:spMk id="31" creationId="{0BABF38A-8A0D-492E-BD20-6CF4D46B50BD}"/>
          </ac:spMkLst>
        </pc:spChg>
        <pc:spChg chg="add del">
          <ac:chgData name="Maanasa Dharini" userId="cc476e982319ba06" providerId="LiveId" clId="{D0EACCEE-35E5-41EE-B809-233662FE207B}" dt="2023-03-07T18:18:12.015" v="5907" actId="26606"/>
          <ac:spMkLst>
            <pc:docMk/>
            <pc:sldMk cId="1397583410" sldId="344"/>
            <ac:spMk id="32" creationId="{0BABF38A-8A0D-492E-BD20-6CF4D46B50BD}"/>
          </ac:spMkLst>
        </pc:spChg>
        <pc:spChg chg="add del">
          <ac:chgData name="Maanasa Dharini" userId="cc476e982319ba06" providerId="LiveId" clId="{D0EACCEE-35E5-41EE-B809-233662FE207B}" dt="2023-03-07T18:18:12.015" v="5907" actId="26606"/>
          <ac:spMkLst>
            <pc:docMk/>
            <pc:sldMk cId="1397583410" sldId="344"/>
            <ac:spMk id="36" creationId="{43A9B7B3-F171-4C25-99FC-C54250F0649B}"/>
          </ac:spMkLst>
        </pc:spChg>
        <pc:spChg chg="add del">
          <ac:chgData name="Maanasa Dharini" userId="cc476e982319ba06" providerId="LiveId" clId="{D0EACCEE-35E5-41EE-B809-233662FE207B}" dt="2023-03-07T18:19:27.403" v="5912" actId="26606"/>
          <ac:spMkLst>
            <pc:docMk/>
            <pc:sldMk cId="1397583410" sldId="344"/>
            <ac:spMk id="37" creationId="{43A9B7B3-F171-4C25-99FC-C54250F0649B}"/>
          </ac:spMkLst>
        </pc:spChg>
        <pc:spChg chg="add del">
          <ac:chgData name="Maanasa Dharini" userId="cc476e982319ba06" providerId="LiveId" clId="{D0EACCEE-35E5-41EE-B809-233662FE207B}" dt="2023-03-07T18:18:12.015" v="5907" actId="26606"/>
          <ac:spMkLst>
            <pc:docMk/>
            <pc:sldMk cId="1397583410" sldId="344"/>
            <ac:spMk id="38" creationId="{D2D5C7C5-9C27-4A61-9F57-1857D45320FD}"/>
          </ac:spMkLst>
        </pc:spChg>
        <pc:spChg chg="add del">
          <ac:chgData name="Maanasa Dharini" userId="cc476e982319ba06" providerId="LiveId" clId="{D0EACCEE-35E5-41EE-B809-233662FE207B}" dt="2023-03-07T18:19:27.403" v="5912" actId="26606"/>
          <ac:spMkLst>
            <pc:docMk/>
            <pc:sldMk cId="1397583410" sldId="344"/>
            <ac:spMk id="39" creationId="{D2D5C7C5-9C27-4A61-9F57-1857D45320FD}"/>
          </ac:spMkLst>
        </pc:spChg>
        <pc:grpChg chg="add del">
          <ac:chgData name="Maanasa Dharini" userId="cc476e982319ba06" providerId="LiveId" clId="{D0EACCEE-35E5-41EE-B809-233662FE207B}" dt="2023-03-07T18:18:12.015" v="5907" actId="26606"/>
          <ac:grpSpMkLst>
            <pc:docMk/>
            <pc:sldMk cId="1397583410" sldId="344"/>
            <ac:grpSpMk id="40" creationId="{BBDA1F5A-F3A8-40DA-ADE6-E0B4D99C853D}"/>
          </ac:grpSpMkLst>
        </pc:grpChg>
        <pc:grpChg chg="add del">
          <ac:chgData name="Maanasa Dharini" userId="cc476e982319ba06" providerId="LiveId" clId="{D0EACCEE-35E5-41EE-B809-233662FE207B}" dt="2023-03-07T18:19:27.403" v="5912" actId="26606"/>
          <ac:grpSpMkLst>
            <pc:docMk/>
            <pc:sldMk cId="1397583410" sldId="344"/>
            <ac:grpSpMk id="43" creationId="{BBDA1F5A-F3A8-40DA-ADE6-E0B4D99C853D}"/>
          </ac:grpSpMkLst>
        </pc:grpChg>
        <pc:graphicFrameChg chg="add del">
          <ac:chgData name="Maanasa Dharini" userId="cc476e982319ba06" providerId="LiveId" clId="{D0EACCEE-35E5-41EE-B809-233662FE207B}" dt="2023-03-07T18:18:04.844" v="5903" actId="26606"/>
          <ac:graphicFrameMkLst>
            <pc:docMk/>
            <pc:sldMk cId="1397583410" sldId="344"/>
            <ac:graphicFrameMk id="28" creationId="{71534714-3D46-BB81-6040-B69EA7A1A995}"/>
          </ac:graphicFrameMkLst>
        </pc:graphicFrameChg>
        <pc:graphicFrameChg chg="add del">
          <ac:chgData name="Maanasa Dharini" userId="cc476e982319ba06" providerId="LiveId" clId="{D0EACCEE-35E5-41EE-B809-233662FE207B}" dt="2023-03-07T18:18:26.241" v="5909" actId="26606"/>
          <ac:graphicFrameMkLst>
            <pc:docMk/>
            <pc:sldMk cId="1397583410" sldId="344"/>
            <ac:graphicFrameMk id="29" creationId="{71534714-3D46-BB81-6040-B69EA7A1A995}"/>
          </ac:graphicFrameMkLst>
        </pc:graphicFrameChg>
        <pc:graphicFrameChg chg="add del">
          <ac:chgData name="Maanasa Dharini" userId="cc476e982319ba06" providerId="LiveId" clId="{D0EACCEE-35E5-41EE-B809-233662FE207B}" dt="2023-03-07T18:18:10.807" v="5905" actId="26606"/>
          <ac:graphicFrameMkLst>
            <pc:docMk/>
            <pc:sldMk cId="1397583410" sldId="344"/>
            <ac:graphicFrameMk id="30" creationId="{B241E39D-2809-80DF-1B1C-996FE0E916B3}"/>
          </ac:graphicFrameMkLst>
        </pc:graphicFrameChg>
        <pc:graphicFrameChg chg="add del">
          <ac:chgData name="Maanasa Dharini" userId="cc476e982319ba06" providerId="LiveId" clId="{D0EACCEE-35E5-41EE-B809-233662FE207B}" dt="2023-03-07T18:18:12.015" v="5907" actId="26606"/>
          <ac:graphicFrameMkLst>
            <pc:docMk/>
            <pc:sldMk cId="1397583410" sldId="344"/>
            <ac:graphicFrameMk id="33" creationId="{2450F3B2-2966-0C4B-E6C3-155C1DE52E8B}"/>
          </ac:graphicFrameMkLst>
        </pc:graphicFrameChg>
        <pc:graphicFrameChg chg="add mod">
          <ac:chgData name="Maanasa Dharini" userId="cc476e982319ba06" providerId="LiveId" clId="{D0EACCEE-35E5-41EE-B809-233662FE207B}" dt="2023-03-07T19:09:21.291" v="6190"/>
          <ac:graphicFrameMkLst>
            <pc:docMk/>
            <pc:sldMk cId="1397583410" sldId="344"/>
            <ac:graphicFrameMk id="41" creationId="{9F3D286A-3766-B9C0-4F6A-88764954B238}"/>
          </ac:graphicFrameMkLst>
        </pc:graphicFrameChg>
        <pc:graphicFrameChg chg="add del">
          <ac:chgData name="Maanasa Dharini" userId="cc476e982319ba06" providerId="LiveId" clId="{D0EACCEE-35E5-41EE-B809-233662FE207B}" dt="2023-03-07T18:19:27.403" v="5912" actId="26606"/>
          <ac:graphicFrameMkLst>
            <pc:docMk/>
            <pc:sldMk cId="1397583410" sldId="344"/>
            <ac:graphicFrameMk id="44" creationId="{ACA55529-1A08-2135-6731-AC9D1595997A}"/>
          </ac:graphicFrameMkLst>
        </pc:graphicFrameChg>
        <pc:picChg chg="add del">
          <ac:chgData name="Maanasa Dharini" userId="cc476e982319ba06" providerId="LiveId" clId="{D0EACCEE-35E5-41EE-B809-233662FE207B}" dt="2023-03-07T18:18:12.015" v="5907" actId="26606"/>
          <ac:picMkLst>
            <pc:docMk/>
            <pc:sldMk cId="1397583410" sldId="344"/>
            <ac:picMk id="34" creationId="{BC526B7A-4801-4FD1-95C8-03AF22629E87}"/>
          </ac:picMkLst>
        </pc:picChg>
        <pc:picChg chg="add del">
          <ac:chgData name="Maanasa Dharini" userId="cc476e982319ba06" providerId="LiveId" clId="{D0EACCEE-35E5-41EE-B809-233662FE207B}" dt="2023-03-07T18:19:27.403" v="5912" actId="26606"/>
          <ac:picMkLst>
            <pc:docMk/>
            <pc:sldMk cId="1397583410" sldId="344"/>
            <ac:picMk id="35" creationId="{BC526B7A-4801-4FD1-95C8-03AF22629E87}"/>
          </ac:picMkLst>
        </pc:picChg>
      </pc:sldChg>
      <pc:sldChg chg="delSp add del setBg delDesignElem">
        <pc:chgData name="Maanasa Dharini" userId="cc476e982319ba06" providerId="LiveId" clId="{D0EACCEE-35E5-41EE-B809-233662FE207B}" dt="2023-03-07T17:35:35.779" v="5683" actId="47"/>
        <pc:sldMkLst>
          <pc:docMk/>
          <pc:sldMk cId="3850731542" sldId="344"/>
        </pc:sldMkLst>
        <pc:spChg chg="del">
          <ac:chgData name="Maanasa Dharini" userId="cc476e982319ba06" providerId="LiveId" clId="{D0EACCEE-35E5-41EE-B809-233662FE207B}" dt="2023-03-07T17:35:26.237" v="5682"/>
          <ac:spMkLst>
            <pc:docMk/>
            <pc:sldMk cId="3850731542" sldId="344"/>
            <ac:spMk id="11" creationId="{43A9B7B3-F171-4C25-99FC-C54250F0649B}"/>
          </ac:spMkLst>
        </pc:spChg>
        <pc:spChg chg="del">
          <ac:chgData name="Maanasa Dharini" userId="cc476e982319ba06" providerId="LiveId" clId="{D0EACCEE-35E5-41EE-B809-233662FE207B}" dt="2023-03-07T17:35:26.237" v="5682"/>
          <ac:spMkLst>
            <pc:docMk/>
            <pc:sldMk cId="3850731542" sldId="344"/>
            <ac:spMk id="13" creationId="{D2D5C7C5-9C27-4A61-9F57-1857D45320FD}"/>
          </ac:spMkLst>
        </pc:spChg>
        <pc:grpChg chg="del">
          <ac:chgData name="Maanasa Dharini" userId="cc476e982319ba06" providerId="LiveId" clId="{D0EACCEE-35E5-41EE-B809-233662FE207B}" dt="2023-03-07T17:35:26.237" v="5682"/>
          <ac:grpSpMkLst>
            <pc:docMk/>
            <pc:sldMk cId="3850731542" sldId="344"/>
            <ac:grpSpMk id="15" creationId="{BBDA1F5A-F3A8-40DA-ADE6-E0B4D99C853D}"/>
          </ac:grpSpMkLst>
        </pc:grpChg>
      </pc:sldChg>
      <pc:sldChg chg="addSp delSp modSp add mod">
        <pc:chgData name="Maanasa Dharini" userId="cc476e982319ba06" providerId="LiveId" clId="{D0EACCEE-35E5-41EE-B809-233662FE207B}" dt="2023-03-07T21:10:00.527" v="7496" actId="1076"/>
        <pc:sldMkLst>
          <pc:docMk/>
          <pc:sldMk cId="980564671" sldId="345"/>
        </pc:sldMkLst>
        <pc:spChg chg="add del mod">
          <ac:chgData name="Maanasa Dharini" userId="cc476e982319ba06" providerId="LiveId" clId="{D0EACCEE-35E5-41EE-B809-233662FE207B}" dt="2023-03-07T20:58:22.390" v="7221" actId="478"/>
          <ac:spMkLst>
            <pc:docMk/>
            <pc:sldMk cId="980564671" sldId="345"/>
            <ac:spMk id="3" creationId="{71FEA75A-70FD-9B6B-1B3F-9534C26829D6}"/>
          </ac:spMkLst>
        </pc:spChg>
        <pc:spChg chg="add mod">
          <ac:chgData name="Maanasa Dharini" userId="cc476e982319ba06" providerId="LiveId" clId="{D0EACCEE-35E5-41EE-B809-233662FE207B}" dt="2023-03-07T21:10:00.527" v="7496" actId="1076"/>
          <ac:spMkLst>
            <pc:docMk/>
            <pc:sldMk cId="980564671" sldId="345"/>
            <ac:spMk id="4" creationId="{4B04EE54-4663-87BF-F4E4-9D80FD31DEA6}"/>
          </ac:spMkLst>
        </pc:spChg>
        <pc:spChg chg="add mod">
          <ac:chgData name="Maanasa Dharini" userId="cc476e982319ba06" providerId="LiveId" clId="{D0EACCEE-35E5-41EE-B809-233662FE207B}" dt="2023-03-07T21:02:38.208" v="7369" actId="1076"/>
          <ac:spMkLst>
            <pc:docMk/>
            <pc:sldMk cId="980564671" sldId="345"/>
            <ac:spMk id="8" creationId="{3A35BF42-5737-8915-0FB5-23CEA69137A9}"/>
          </ac:spMkLst>
        </pc:spChg>
        <pc:spChg chg="add mod">
          <ac:chgData name="Maanasa Dharini" userId="cc476e982319ba06" providerId="LiveId" clId="{D0EACCEE-35E5-41EE-B809-233662FE207B}" dt="2023-03-07T21:02:16.827" v="7363" actId="1076"/>
          <ac:spMkLst>
            <pc:docMk/>
            <pc:sldMk cId="980564671" sldId="345"/>
            <ac:spMk id="9" creationId="{4D6FC33A-82FC-8513-EB78-85E2447F4152}"/>
          </ac:spMkLst>
        </pc:spChg>
        <pc:spChg chg="mod">
          <ac:chgData name="Maanasa Dharini" userId="cc476e982319ba06" providerId="LiveId" clId="{D0EACCEE-35E5-41EE-B809-233662FE207B}" dt="2023-03-07T19:30:54.672" v="6404" actId="1076"/>
          <ac:spMkLst>
            <pc:docMk/>
            <pc:sldMk cId="980564671" sldId="345"/>
            <ac:spMk id="26" creationId="{CDA2767E-38F3-49F7-BE02-EA3E6C7C8096}"/>
          </ac:spMkLst>
        </pc:spChg>
        <pc:picChg chg="add mod">
          <ac:chgData name="Maanasa Dharini" userId="cc476e982319ba06" providerId="LiveId" clId="{D0EACCEE-35E5-41EE-B809-233662FE207B}" dt="2023-03-07T21:02:30.272" v="7368" actId="1076"/>
          <ac:picMkLst>
            <pc:docMk/>
            <pc:sldMk cId="980564671" sldId="345"/>
            <ac:picMk id="5" creationId="{9D65F205-22A5-0D95-A842-DF9E15F1030A}"/>
          </ac:picMkLst>
        </pc:picChg>
        <pc:picChg chg="add mod">
          <ac:chgData name="Maanasa Dharini" userId="cc476e982319ba06" providerId="LiveId" clId="{D0EACCEE-35E5-41EE-B809-233662FE207B}" dt="2023-03-07T21:02:19.197" v="7364" actId="1076"/>
          <ac:picMkLst>
            <pc:docMk/>
            <pc:sldMk cId="980564671" sldId="345"/>
            <ac:picMk id="6" creationId="{8B576D34-4F79-B550-1A16-0223E115A28C}"/>
          </ac:picMkLst>
        </pc:picChg>
        <pc:picChg chg="add mod">
          <ac:chgData name="Maanasa Dharini" userId="cc476e982319ba06" providerId="LiveId" clId="{D0EACCEE-35E5-41EE-B809-233662FE207B}" dt="2023-03-07T21:02:21.437" v="7365" actId="1076"/>
          <ac:picMkLst>
            <pc:docMk/>
            <pc:sldMk cId="980564671" sldId="345"/>
            <ac:picMk id="11" creationId="{8F2C2EE1-F869-0DE0-1EB7-240B60E63EEA}"/>
          </ac:picMkLst>
        </pc:picChg>
      </pc:sldChg>
      <pc:sldChg chg="addSp delSp modSp add mod">
        <pc:chgData name="Maanasa Dharini" userId="cc476e982319ba06" providerId="LiveId" clId="{D0EACCEE-35E5-41EE-B809-233662FE207B}" dt="2023-03-07T19:17:29.114" v="6235" actId="1076"/>
        <pc:sldMkLst>
          <pc:docMk/>
          <pc:sldMk cId="3293479988" sldId="346"/>
        </pc:sldMkLst>
        <pc:spChg chg="add mod">
          <ac:chgData name="Maanasa Dharini" userId="cc476e982319ba06" providerId="LiveId" clId="{D0EACCEE-35E5-41EE-B809-233662FE207B}" dt="2023-03-07T19:09:50.551" v="6194" actId="1076"/>
          <ac:spMkLst>
            <pc:docMk/>
            <pc:sldMk cId="3293479988" sldId="346"/>
            <ac:spMk id="2" creationId="{DA0627FB-7740-9CB4-D78A-047D9D298F0A}"/>
          </ac:spMkLst>
        </pc:spChg>
        <pc:spChg chg="add mod">
          <ac:chgData name="Maanasa Dharini" userId="cc476e982319ba06" providerId="LiveId" clId="{D0EACCEE-35E5-41EE-B809-233662FE207B}" dt="2023-03-07T19:17:11.619" v="6231" actId="255"/>
          <ac:spMkLst>
            <pc:docMk/>
            <pc:sldMk cId="3293479988" sldId="346"/>
            <ac:spMk id="4" creationId="{9CBB0740-33F2-B8ED-3065-DE097B813947}"/>
          </ac:spMkLst>
        </pc:spChg>
        <pc:spChg chg="add del mod">
          <ac:chgData name="Maanasa Dharini" userId="cc476e982319ba06" providerId="LiveId" clId="{D0EACCEE-35E5-41EE-B809-233662FE207B}" dt="2023-03-07T19:14:43.933" v="6205" actId="478"/>
          <ac:spMkLst>
            <pc:docMk/>
            <pc:sldMk cId="3293479988" sldId="346"/>
            <ac:spMk id="5" creationId="{6D7812EE-B17F-12D9-7A57-51AA712BF409}"/>
          </ac:spMkLst>
        </pc:spChg>
        <pc:spChg chg="add mod">
          <ac:chgData name="Maanasa Dharini" userId="cc476e982319ba06" providerId="LiveId" clId="{D0EACCEE-35E5-41EE-B809-233662FE207B}" dt="2023-03-07T19:17:05.694" v="6230" actId="255"/>
          <ac:spMkLst>
            <pc:docMk/>
            <pc:sldMk cId="3293479988" sldId="346"/>
            <ac:spMk id="7" creationId="{5A2F5D49-E4ED-FFE4-76C5-A7CCB904506A}"/>
          </ac:spMkLst>
        </pc:spChg>
        <pc:spChg chg="add mod">
          <ac:chgData name="Maanasa Dharini" userId="cc476e982319ba06" providerId="LiveId" clId="{D0EACCEE-35E5-41EE-B809-233662FE207B}" dt="2023-03-07T19:15:36.045" v="6212" actId="1076"/>
          <ac:spMkLst>
            <pc:docMk/>
            <pc:sldMk cId="3293479988" sldId="346"/>
            <ac:spMk id="10" creationId="{7276635E-0645-60FF-A34C-B01BCC95138E}"/>
          </ac:spMkLst>
        </pc:spChg>
        <pc:spChg chg="add mod">
          <ac:chgData name="Maanasa Dharini" userId="cc476e982319ba06" providerId="LiveId" clId="{D0EACCEE-35E5-41EE-B809-233662FE207B}" dt="2023-03-07T19:17:29.114" v="6235" actId="1076"/>
          <ac:spMkLst>
            <pc:docMk/>
            <pc:sldMk cId="3293479988" sldId="346"/>
            <ac:spMk id="12" creationId="{96CBD3FD-5F0F-0A0D-1995-C34B0F0B1F85}"/>
          </ac:spMkLst>
        </pc:spChg>
        <pc:spChg chg="add mod">
          <ac:chgData name="Maanasa Dharini" userId="cc476e982319ba06" providerId="LiveId" clId="{D0EACCEE-35E5-41EE-B809-233662FE207B}" dt="2023-03-07T19:15:59.082" v="6216" actId="1076"/>
          <ac:spMkLst>
            <pc:docMk/>
            <pc:sldMk cId="3293479988" sldId="346"/>
            <ac:spMk id="13" creationId="{A3ADD525-C5A6-E813-CA27-6C3DEE5340DA}"/>
          </ac:spMkLst>
        </pc:spChg>
        <pc:spChg chg="add mod">
          <ac:chgData name="Maanasa Dharini" userId="cc476e982319ba06" providerId="LiveId" clId="{D0EACCEE-35E5-41EE-B809-233662FE207B}" dt="2023-03-07T19:17:26.819" v="6234" actId="1076"/>
          <ac:spMkLst>
            <pc:docMk/>
            <pc:sldMk cId="3293479988" sldId="346"/>
            <ac:spMk id="15" creationId="{616F6618-24DF-60FC-1918-91BFFF1C9F44}"/>
          </ac:spMkLst>
        </pc:spChg>
        <pc:graphicFrameChg chg="del">
          <ac:chgData name="Maanasa Dharini" userId="cc476e982319ba06" providerId="LiveId" clId="{D0EACCEE-35E5-41EE-B809-233662FE207B}" dt="2023-03-07T19:09:39.371" v="6192" actId="478"/>
          <ac:graphicFrameMkLst>
            <pc:docMk/>
            <pc:sldMk cId="3293479988" sldId="346"/>
            <ac:graphicFrameMk id="41" creationId="{9F3D286A-3766-B9C0-4F6A-88764954B238}"/>
          </ac:graphicFrameMkLst>
        </pc:graphicFrameChg>
        <pc:picChg chg="add mod">
          <ac:chgData name="Maanasa Dharini" userId="cc476e982319ba06" providerId="LiveId" clId="{D0EACCEE-35E5-41EE-B809-233662FE207B}" dt="2023-03-07T19:15:11.063" v="6210" actId="207"/>
          <ac:picMkLst>
            <pc:docMk/>
            <pc:sldMk cId="3293479988" sldId="346"/>
            <ac:picMk id="9" creationId="{C63FC64A-B1BA-226F-83C9-7DB6DB498B00}"/>
          </ac:picMkLst>
        </pc:picChg>
      </pc:sldChg>
      <pc:sldChg chg="addSp delSp modSp add mod ord modMedia setBg delAnim delDesignElem">
        <pc:chgData name="Maanasa Dharini" userId="cc476e982319ba06" providerId="LiveId" clId="{D0EACCEE-35E5-41EE-B809-233662FE207B}" dt="2023-03-07T19:56:11.467" v="6466" actId="1076"/>
        <pc:sldMkLst>
          <pc:docMk/>
          <pc:sldMk cId="2132322089" sldId="347"/>
        </pc:sldMkLst>
        <pc:spChg chg="add mod">
          <ac:chgData name="Maanasa Dharini" userId="cc476e982319ba06" providerId="LiveId" clId="{D0EACCEE-35E5-41EE-B809-233662FE207B}" dt="2023-03-07T19:56:11.467" v="6466" actId="1076"/>
          <ac:spMkLst>
            <pc:docMk/>
            <pc:sldMk cId="2132322089" sldId="347"/>
            <ac:spMk id="3" creationId="{8B9D2342-B8E1-27A8-3EF2-B832EA740A07}"/>
          </ac:spMkLst>
        </pc:spChg>
        <pc:spChg chg="del">
          <ac:chgData name="Maanasa Dharini" userId="cc476e982319ba06" providerId="LiveId" clId="{D0EACCEE-35E5-41EE-B809-233662FE207B}" dt="2023-03-07T19:49:35.698" v="6427" actId="478"/>
          <ac:spMkLst>
            <pc:docMk/>
            <pc:sldMk cId="2132322089" sldId="347"/>
            <ac:spMk id="6" creationId="{F270A1FA-20F1-005F-AADF-FE5A72E4693A}"/>
          </ac:spMkLst>
        </pc:spChg>
        <pc:spChg chg="del">
          <ac:chgData name="Maanasa Dharini" userId="cc476e982319ba06" providerId="LiveId" clId="{D0EACCEE-35E5-41EE-B809-233662FE207B}" dt="2023-03-07T19:49:35.698" v="6427" actId="478"/>
          <ac:spMkLst>
            <pc:docMk/>
            <pc:sldMk cId="2132322089" sldId="347"/>
            <ac:spMk id="7" creationId="{577220FD-9AE9-0ED0-DE81-53D1FECDE4FF}"/>
          </ac:spMkLst>
        </pc:spChg>
        <pc:spChg chg="add del">
          <ac:chgData name="Maanasa Dharini" userId="cc476e982319ba06" providerId="LiveId" clId="{D0EACCEE-35E5-41EE-B809-233662FE207B}" dt="2023-03-07T19:50:09.741" v="6436" actId="26606"/>
          <ac:spMkLst>
            <pc:docMk/>
            <pc:sldMk cId="2132322089" sldId="347"/>
            <ac:spMk id="8" creationId="{E2748806-3AF5-4078-830A-C1F26BF1B200}"/>
          </ac:spMkLst>
        </pc:spChg>
        <pc:spChg chg="del">
          <ac:chgData name="Maanasa Dharini" userId="cc476e982319ba06" providerId="LiveId" clId="{D0EACCEE-35E5-41EE-B809-233662FE207B}" dt="2023-03-07T19:49:35.698" v="6427" actId="478"/>
          <ac:spMkLst>
            <pc:docMk/>
            <pc:sldMk cId="2132322089" sldId="347"/>
            <ac:spMk id="9" creationId="{F3CCD8A2-2105-6ECD-BFBD-0CB425FF3E17}"/>
          </ac:spMkLst>
        </pc:spChg>
        <pc:spChg chg="add del">
          <ac:chgData name="Maanasa Dharini" userId="cc476e982319ba06" providerId="LiveId" clId="{D0EACCEE-35E5-41EE-B809-233662FE207B}" dt="2023-03-07T19:50:09.741" v="6436" actId="26606"/>
          <ac:spMkLst>
            <pc:docMk/>
            <pc:sldMk cId="2132322089" sldId="347"/>
            <ac:spMk id="10" creationId="{BF991FCB-5132-414C-B377-526F56121B69}"/>
          </ac:spMkLst>
        </pc:spChg>
        <pc:spChg chg="del">
          <ac:chgData name="Maanasa Dharini" userId="cc476e982319ba06" providerId="LiveId" clId="{D0EACCEE-35E5-41EE-B809-233662FE207B}" dt="2023-03-07T19:49:35.698" v="6427" actId="478"/>
          <ac:spMkLst>
            <pc:docMk/>
            <pc:sldMk cId="2132322089" sldId="347"/>
            <ac:spMk id="11" creationId="{DE17D78B-630D-2532-5A7D-AD5BD949602C}"/>
          </ac:spMkLst>
        </pc:spChg>
        <pc:spChg chg="add del">
          <ac:chgData name="Maanasa Dharini" userId="cc476e982319ba06" providerId="LiveId" clId="{D0EACCEE-35E5-41EE-B809-233662FE207B}" dt="2023-03-07T19:50:09.741" v="6436" actId="26606"/>
          <ac:spMkLst>
            <pc:docMk/>
            <pc:sldMk cId="2132322089" sldId="347"/>
            <ac:spMk id="13" creationId="{F23DAFF7-4C98-4E0E-8986-198D54B6C1F0}"/>
          </ac:spMkLst>
        </pc:spChg>
        <pc:spChg chg="del">
          <ac:chgData name="Maanasa Dharini" userId="cc476e982319ba06" providerId="LiveId" clId="{D0EACCEE-35E5-41EE-B809-233662FE207B}" dt="2023-03-07T19:49:35.698" v="6427" actId="478"/>
          <ac:spMkLst>
            <pc:docMk/>
            <pc:sldMk cId="2132322089" sldId="347"/>
            <ac:spMk id="14" creationId="{2808BB6A-1CBB-D552-675E-D7D4BF53F57F}"/>
          </ac:spMkLst>
        </pc:spChg>
        <pc:spChg chg="add del">
          <ac:chgData name="Maanasa Dharini" userId="cc476e982319ba06" providerId="LiveId" clId="{D0EACCEE-35E5-41EE-B809-233662FE207B}" dt="2023-03-07T19:50:13.860" v="6438" actId="26606"/>
          <ac:spMkLst>
            <pc:docMk/>
            <pc:sldMk cId="2132322089" sldId="347"/>
            <ac:spMk id="15" creationId="{E2748806-3AF5-4078-830A-C1F26BF1B200}"/>
          </ac:spMkLst>
        </pc:spChg>
        <pc:spChg chg="del">
          <ac:chgData name="Maanasa Dharini" userId="cc476e982319ba06" providerId="LiveId" clId="{D0EACCEE-35E5-41EE-B809-233662FE207B}" dt="2023-03-07T19:49:35.698" v="6427" actId="478"/>
          <ac:spMkLst>
            <pc:docMk/>
            <pc:sldMk cId="2132322089" sldId="347"/>
            <ac:spMk id="16" creationId="{A065F879-4D05-8D79-17FB-686C5DF6E209}"/>
          </ac:spMkLst>
        </pc:spChg>
        <pc:spChg chg="add del">
          <ac:chgData name="Maanasa Dharini" userId="cc476e982319ba06" providerId="LiveId" clId="{D0EACCEE-35E5-41EE-B809-233662FE207B}" dt="2023-03-07T19:50:13.860" v="6438" actId="26606"/>
          <ac:spMkLst>
            <pc:docMk/>
            <pc:sldMk cId="2132322089" sldId="347"/>
            <ac:spMk id="17" creationId="{BF991FCB-5132-414C-B377-526F56121B69}"/>
          </ac:spMkLst>
        </pc:spChg>
        <pc:spChg chg="del">
          <ac:chgData name="Maanasa Dharini" userId="cc476e982319ba06" providerId="LiveId" clId="{D0EACCEE-35E5-41EE-B809-233662FE207B}" dt="2023-03-07T19:49:35.698" v="6427" actId="478"/>
          <ac:spMkLst>
            <pc:docMk/>
            <pc:sldMk cId="2132322089" sldId="347"/>
            <ac:spMk id="18" creationId="{405480F0-44C2-D277-3558-84085EB4DC49}"/>
          </ac:spMkLst>
        </pc:spChg>
        <pc:spChg chg="add del">
          <ac:chgData name="Maanasa Dharini" userId="cc476e982319ba06" providerId="LiveId" clId="{D0EACCEE-35E5-41EE-B809-233662FE207B}" dt="2023-03-07T19:50:13.860" v="6438" actId="26606"/>
          <ac:spMkLst>
            <pc:docMk/>
            <pc:sldMk cId="2132322089" sldId="347"/>
            <ac:spMk id="21" creationId="{F23DAFF7-4C98-4E0E-8986-198D54B6C1F0}"/>
          </ac:spMkLst>
        </pc:spChg>
        <pc:spChg chg="add">
          <ac:chgData name="Maanasa Dharini" userId="cc476e982319ba06" providerId="LiveId" clId="{D0EACCEE-35E5-41EE-B809-233662FE207B}" dt="2023-03-07T19:50:13.876" v="6439" actId="26606"/>
          <ac:spMkLst>
            <pc:docMk/>
            <pc:sldMk cId="2132322089" sldId="347"/>
            <ac:spMk id="23" creationId="{2D924463-4DB7-437D-85B1-7EE5042DE522}"/>
          </ac:spMkLst>
        </pc:spChg>
        <pc:spChg chg="del">
          <ac:chgData name="Maanasa Dharini" userId="cc476e982319ba06" providerId="LiveId" clId="{D0EACCEE-35E5-41EE-B809-233662FE207B}" dt="2023-03-07T19:49:35.698" v="6427" actId="478"/>
          <ac:spMkLst>
            <pc:docMk/>
            <pc:sldMk cId="2132322089" sldId="347"/>
            <ac:spMk id="24" creationId="{07C5D2FC-45E9-BA43-E477-44BD2FC0DD6D}"/>
          </ac:spMkLst>
        </pc:spChg>
        <pc:spChg chg="add">
          <ac:chgData name="Maanasa Dharini" userId="cc476e982319ba06" providerId="LiveId" clId="{D0EACCEE-35E5-41EE-B809-233662FE207B}" dt="2023-03-07T19:50:13.876" v="6439" actId="26606"/>
          <ac:spMkLst>
            <pc:docMk/>
            <pc:sldMk cId="2132322089" sldId="347"/>
            <ac:spMk id="25" creationId="{C8884498-8C0E-4CE3-A52C-4D46CFCBD241}"/>
          </ac:spMkLst>
        </pc:spChg>
        <pc:spChg chg="del">
          <ac:chgData name="Maanasa Dharini" userId="cc476e982319ba06" providerId="LiveId" clId="{D0EACCEE-35E5-41EE-B809-233662FE207B}" dt="2023-03-07T19:49:20.876" v="6425"/>
          <ac:spMkLst>
            <pc:docMk/>
            <pc:sldMk cId="2132322089" sldId="347"/>
            <ac:spMk id="27" creationId="{0BABF38A-8A0D-492E-BD20-6CF4D46B50BD}"/>
          </ac:spMkLst>
        </pc:spChg>
        <pc:spChg chg="del">
          <ac:chgData name="Maanasa Dharini" userId="cc476e982319ba06" providerId="LiveId" clId="{D0EACCEE-35E5-41EE-B809-233662FE207B}" dt="2023-03-07T19:49:20.876" v="6425"/>
          <ac:spMkLst>
            <pc:docMk/>
            <pc:sldMk cId="2132322089" sldId="347"/>
            <ac:spMk id="29" creationId="{A4FB2F27-3F7D-440E-A905-86607A926A29}"/>
          </ac:spMkLst>
        </pc:spChg>
        <pc:spChg chg="del">
          <ac:chgData name="Maanasa Dharini" userId="cc476e982319ba06" providerId="LiveId" clId="{D0EACCEE-35E5-41EE-B809-233662FE207B}" dt="2023-03-07T19:49:20.876" v="6425"/>
          <ac:spMkLst>
            <pc:docMk/>
            <pc:sldMk cId="2132322089" sldId="347"/>
            <ac:spMk id="30" creationId="{AF678C14-A033-4139-BCA9-8382B039648B}"/>
          </ac:spMkLst>
        </pc:spChg>
        <pc:spChg chg="del">
          <ac:chgData name="Maanasa Dharini" userId="cc476e982319ba06" providerId="LiveId" clId="{D0EACCEE-35E5-41EE-B809-233662FE207B}" dt="2023-03-07T19:49:35.698" v="6427" actId="478"/>
          <ac:spMkLst>
            <pc:docMk/>
            <pc:sldMk cId="2132322089" sldId="347"/>
            <ac:spMk id="32" creationId="{A288854E-8BF9-FE5C-EC38-EC08BC27959E}"/>
          </ac:spMkLst>
        </pc:spChg>
        <pc:spChg chg="del mod">
          <ac:chgData name="Maanasa Dharini" userId="cc476e982319ba06" providerId="LiveId" clId="{D0EACCEE-35E5-41EE-B809-233662FE207B}" dt="2023-03-07T19:49:35.698" v="6427" actId="478"/>
          <ac:spMkLst>
            <pc:docMk/>
            <pc:sldMk cId="2132322089" sldId="347"/>
            <ac:spMk id="37" creationId="{D606FBD1-0B4A-AECB-4478-FC0D7645FEF0}"/>
          </ac:spMkLst>
        </pc:spChg>
        <pc:grpChg chg="add">
          <ac:chgData name="Maanasa Dharini" userId="cc476e982319ba06" providerId="LiveId" clId="{D0EACCEE-35E5-41EE-B809-233662FE207B}" dt="2023-03-07T19:50:13.876" v="6439" actId="26606"/>
          <ac:grpSpMkLst>
            <pc:docMk/>
            <pc:sldMk cId="2132322089" sldId="347"/>
            <ac:grpSpMk id="12" creationId="{914B50A6-093B-4BEC-814D-28A439BF6167}"/>
          </ac:grpSpMkLst>
        </pc:grpChg>
        <pc:grpChg chg="del">
          <ac:chgData name="Maanasa Dharini" userId="cc476e982319ba06" providerId="LiveId" clId="{D0EACCEE-35E5-41EE-B809-233662FE207B}" dt="2023-03-07T19:49:20.876" v="6425"/>
          <ac:grpSpMkLst>
            <pc:docMk/>
            <pc:sldMk cId="2132322089" sldId="347"/>
            <ac:grpSpMk id="31" creationId="{F54E156B-C3CF-4290-AAE3-FA3BD6BE8456}"/>
          </ac:grpSpMkLst>
        </pc:grpChg>
        <pc:graphicFrameChg chg="add mod">
          <ac:chgData name="Maanasa Dharini" userId="cc476e982319ba06" providerId="LiveId" clId="{D0EACCEE-35E5-41EE-B809-233662FE207B}" dt="2023-03-07T19:55:59.998" v="6465" actId="1076"/>
          <ac:graphicFrameMkLst>
            <pc:docMk/>
            <pc:sldMk cId="2132322089" sldId="347"/>
            <ac:graphicFrameMk id="4" creationId="{7D2C125C-C07D-A566-FE22-15ADCCA9959C}"/>
          </ac:graphicFrameMkLst>
        </pc:graphicFrameChg>
        <pc:picChg chg="add del mod">
          <ac:chgData name="Maanasa Dharini" userId="cc476e982319ba06" providerId="LiveId" clId="{D0EACCEE-35E5-41EE-B809-233662FE207B}" dt="2023-03-07T19:50:09.741" v="6436" actId="26606"/>
          <ac:picMkLst>
            <pc:docMk/>
            <pc:sldMk cId="2132322089" sldId="347"/>
            <ac:picMk id="5" creationId="{5E5C5883-FAE2-E695-D7D3-4AD202B61CE5}"/>
          </ac:picMkLst>
        </pc:picChg>
        <pc:picChg chg="add del">
          <ac:chgData name="Maanasa Dharini" userId="cc476e982319ba06" providerId="LiveId" clId="{D0EACCEE-35E5-41EE-B809-233662FE207B}" dt="2023-03-07T19:50:13.860" v="6438" actId="26606"/>
          <ac:picMkLst>
            <pc:docMk/>
            <pc:sldMk cId="2132322089" sldId="347"/>
            <ac:picMk id="19" creationId="{DB376E3F-4B44-11F3-D8EE-BBE8275B3766}"/>
          </ac:picMkLst>
        </pc:picChg>
        <pc:picChg chg="del">
          <ac:chgData name="Maanasa Dharini" userId="cc476e982319ba06" providerId="LiveId" clId="{D0EACCEE-35E5-41EE-B809-233662FE207B}" dt="2023-03-07T19:49:35.698" v="6427" actId="478"/>
          <ac:picMkLst>
            <pc:docMk/>
            <pc:sldMk cId="2132322089" sldId="347"/>
            <ac:picMk id="20" creationId="{7BAFDF52-7F62-83BC-24F4-C210D86635B1}"/>
          </ac:picMkLst>
        </pc:picChg>
        <pc:picChg chg="del">
          <ac:chgData name="Maanasa Dharini" userId="cc476e982319ba06" providerId="LiveId" clId="{D0EACCEE-35E5-41EE-B809-233662FE207B}" dt="2023-03-07T19:49:20.876" v="6425"/>
          <ac:picMkLst>
            <pc:docMk/>
            <pc:sldMk cId="2132322089" sldId="347"/>
            <ac:picMk id="28" creationId="{BC526B7A-4801-4FD1-95C8-03AF22629E87}"/>
          </ac:picMkLst>
        </pc:picChg>
      </pc:sldChg>
      <pc:sldChg chg="addSp delSp modSp add mod delAnim modAnim">
        <pc:chgData name="Maanasa Dharini" userId="cc476e982319ba06" providerId="LiveId" clId="{D0EACCEE-35E5-41EE-B809-233662FE207B}" dt="2023-03-07T21:22:27.361" v="7613" actId="6549"/>
        <pc:sldMkLst>
          <pc:docMk/>
          <pc:sldMk cId="2898787585" sldId="348"/>
        </pc:sldMkLst>
        <pc:spChg chg="add mod">
          <ac:chgData name="Maanasa Dharini" userId="cc476e982319ba06" providerId="LiveId" clId="{D0EACCEE-35E5-41EE-B809-233662FE207B}" dt="2023-03-07T21:21:30.712" v="7606" actId="14100"/>
          <ac:spMkLst>
            <pc:docMk/>
            <pc:sldMk cId="2898787585" sldId="348"/>
            <ac:spMk id="2" creationId="{109ADE6D-B253-11E9-C936-6AFE28EF5DC0}"/>
          </ac:spMkLst>
        </pc:spChg>
        <pc:spChg chg="del">
          <ac:chgData name="Maanasa Dharini" userId="cc476e982319ba06" providerId="LiveId" clId="{D0EACCEE-35E5-41EE-B809-233662FE207B}" dt="2023-03-07T21:19:42.867" v="7586" actId="478"/>
          <ac:spMkLst>
            <pc:docMk/>
            <pc:sldMk cId="2898787585" sldId="348"/>
            <ac:spMk id="3" creationId="{8B9D2342-B8E1-27A8-3EF2-B832EA740A07}"/>
          </ac:spMkLst>
        </pc:spChg>
        <pc:spChg chg="add mod">
          <ac:chgData name="Maanasa Dharini" userId="cc476e982319ba06" providerId="LiveId" clId="{D0EACCEE-35E5-41EE-B809-233662FE207B}" dt="2023-03-07T21:21:09.016" v="7600" actId="122"/>
          <ac:spMkLst>
            <pc:docMk/>
            <pc:sldMk cId="2898787585" sldId="348"/>
            <ac:spMk id="4" creationId="{46B4ED90-ACDF-1259-BF64-CBC69F4E6AD4}"/>
          </ac:spMkLst>
        </pc:spChg>
        <pc:spChg chg="add mod">
          <ac:chgData name="Maanasa Dharini" userId="cc476e982319ba06" providerId="LiveId" clId="{D0EACCEE-35E5-41EE-B809-233662FE207B}" dt="2023-03-07T21:21:43.248" v="7608" actId="1076"/>
          <ac:spMkLst>
            <pc:docMk/>
            <pc:sldMk cId="2898787585" sldId="348"/>
            <ac:spMk id="5" creationId="{50462553-11F7-3ED1-122F-38CA775AB602}"/>
          </ac:spMkLst>
        </pc:spChg>
        <pc:spChg chg="add mod">
          <ac:chgData name="Maanasa Dharini" userId="cc476e982319ba06" providerId="LiveId" clId="{D0EACCEE-35E5-41EE-B809-233662FE207B}" dt="2023-03-07T21:21:49.403" v="7610" actId="1076"/>
          <ac:spMkLst>
            <pc:docMk/>
            <pc:sldMk cId="2898787585" sldId="348"/>
            <ac:spMk id="6" creationId="{A3281FCD-8A3B-DFCA-5DBA-CA35097104B2}"/>
          </ac:spMkLst>
        </pc:spChg>
        <pc:spChg chg="add mod">
          <ac:chgData name="Maanasa Dharini" userId="cc476e982319ba06" providerId="LiveId" clId="{D0EACCEE-35E5-41EE-B809-233662FE207B}" dt="2023-03-07T21:21:58.538" v="7612" actId="6549"/>
          <ac:spMkLst>
            <pc:docMk/>
            <pc:sldMk cId="2898787585" sldId="348"/>
            <ac:spMk id="7" creationId="{546D091B-5FC6-0CC7-5407-1C70831053EA}"/>
          </ac:spMkLst>
        </pc:spChg>
        <pc:spChg chg="add del mod">
          <ac:chgData name="Maanasa Dharini" userId="cc476e982319ba06" providerId="LiveId" clId="{D0EACCEE-35E5-41EE-B809-233662FE207B}" dt="2023-03-07T21:21:16.161" v="7602"/>
          <ac:spMkLst>
            <pc:docMk/>
            <pc:sldMk cId="2898787585" sldId="348"/>
            <ac:spMk id="8" creationId="{DDFCEEEC-F095-8134-16EA-D679175944F3}"/>
          </ac:spMkLst>
        </pc:spChg>
        <pc:spChg chg="mod">
          <ac:chgData name="Maanasa Dharini" userId="cc476e982319ba06" providerId="LiveId" clId="{D0EACCEE-35E5-41EE-B809-233662FE207B}" dt="2023-03-07T21:21:09.016" v="7600" actId="122"/>
          <ac:spMkLst>
            <pc:docMk/>
            <pc:sldMk cId="2898787585" sldId="348"/>
            <ac:spMk id="23" creationId="{2D924463-4DB7-437D-85B1-7EE5042DE522}"/>
          </ac:spMkLst>
        </pc:spChg>
        <pc:spChg chg="mod">
          <ac:chgData name="Maanasa Dharini" userId="cc476e982319ba06" providerId="LiveId" clId="{D0EACCEE-35E5-41EE-B809-233662FE207B}" dt="2023-03-07T21:21:09.016" v="7600" actId="122"/>
          <ac:spMkLst>
            <pc:docMk/>
            <pc:sldMk cId="2898787585" sldId="348"/>
            <ac:spMk id="25" creationId="{C8884498-8C0E-4CE3-A52C-4D46CFCBD241}"/>
          </ac:spMkLst>
        </pc:spChg>
        <pc:grpChg chg="mod">
          <ac:chgData name="Maanasa Dharini" userId="cc476e982319ba06" providerId="LiveId" clId="{D0EACCEE-35E5-41EE-B809-233662FE207B}" dt="2023-03-07T21:21:09.016" v="7600" actId="122"/>
          <ac:grpSpMkLst>
            <pc:docMk/>
            <pc:sldMk cId="2898787585" sldId="348"/>
            <ac:grpSpMk id="12" creationId="{914B50A6-093B-4BEC-814D-28A439BF6167}"/>
          </ac:grpSpMkLst>
        </pc:grpChg>
      </pc:sldChg>
      <pc:sldChg chg="add del">
        <pc:chgData name="Maanasa Dharini" userId="cc476e982319ba06" providerId="LiveId" clId="{D0EACCEE-35E5-41EE-B809-233662FE207B}" dt="2023-03-07T21:32:26.041" v="7704" actId="47"/>
        <pc:sldMkLst>
          <pc:docMk/>
          <pc:sldMk cId="1710988432" sldId="349"/>
        </pc:sldMkLst>
      </pc:sldChg>
      <pc:sldChg chg="addSp delSp modSp add mod ord">
        <pc:chgData name="Maanasa Dharini" userId="cc476e982319ba06" providerId="LiveId" clId="{D0EACCEE-35E5-41EE-B809-233662FE207B}" dt="2023-03-07T20:34:12.486" v="7044" actId="1076"/>
        <pc:sldMkLst>
          <pc:docMk/>
          <pc:sldMk cId="3102096920" sldId="350"/>
        </pc:sldMkLst>
        <pc:spChg chg="mod">
          <ac:chgData name="Maanasa Dharini" userId="cc476e982319ba06" providerId="LiveId" clId="{D0EACCEE-35E5-41EE-B809-233662FE207B}" dt="2023-03-07T20:14:18.353" v="6660" actId="14100"/>
          <ac:spMkLst>
            <pc:docMk/>
            <pc:sldMk cId="3102096920" sldId="350"/>
            <ac:spMk id="2" creationId="{89B9575A-9D5E-BD78-FAF0-A67CD3787CD2}"/>
          </ac:spMkLst>
        </pc:spChg>
        <pc:spChg chg="mod">
          <ac:chgData name="Maanasa Dharini" userId="cc476e982319ba06" providerId="LiveId" clId="{D0EACCEE-35E5-41EE-B809-233662FE207B}" dt="2023-03-07T20:24:03.591" v="6970" actId="2710"/>
          <ac:spMkLst>
            <pc:docMk/>
            <pc:sldMk cId="3102096920" sldId="350"/>
            <ac:spMk id="3" creationId="{C17A077B-4846-FAED-F3EC-B8C33BABCED3}"/>
          </ac:spMkLst>
        </pc:spChg>
        <pc:spChg chg="mod">
          <ac:chgData name="Maanasa Dharini" userId="cc476e982319ba06" providerId="LiveId" clId="{D0EACCEE-35E5-41EE-B809-233662FE207B}" dt="2023-03-07T20:16:44.175" v="6727" actId="1076"/>
          <ac:spMkLst>
            <pc:docMk/>
            <pc:sldMk cId="3102096920" sldId="350"/>
            <ac:spMk id="4" creationId="{630684DC-A34F-F6C9-A07B-72A6145F3702}"/>
          </ac:spMkLst>
        </pc:spChg>
        <pc:spChg chg="mod">
          <ac:chgData name="Maanasa Dharini" userId="cc476e982319ba06" providerId="LiveId" clId="{D0EACCEE-35E5-41EE-B809-233662FE207B}" dt="2023-03-07T20:33:34.072" v="7040" actId="1076"/>
          <ac:spMkLst>
            <pc:docMk/>
            <pc:sldMk cId="3102096920" sldId="350"/>
            <ac:spMk id="7" creationId="{960F5034-B09C-7ED5-CF58-5FB83C0F905F}"/>
          </ac:spMkLst>
        </pc:spChg>
        <pc:spChg chg="mod">
          <ac:chgData name="Maanasa Dharini" userId="cc476e982319ba06" providerId="LiveId" clId="{D0EACCEE-35E5-41EE-B809-233662FE207B}" dt="2023-03-07T20:23:14.454" v="6966" actId="1076"/>
          <ac:spMkLst>
            <pc:docMk/>
            <pc:sldMk cId="3102096920" sldId="350"/>
            <ac:spMk id="9" creationId="{FFA67E2F-7FCD-FC97-312B-B7828DEEB25F}"/>
          </ac:spMkLst>
        </pc:spChg>
        <pc:picChg chg="del">
          <ac:chgData name="Maanasa Dharini" userId="cc476e982319ba06" providerId="LiveId" clId="{D0EACCEE-35E5-41EE-B809-233662FE207B}" dt="2023-03-07T20:15:21.630" v="6684" actId="478"/>
          <ac:picMkLst>
            <pc:docMk/>
            <pc:sldMk cId="3102096920" sldId="350"/>
            <ac:picMk id="5" creationId="{9EF0A285-5ED3-0358-905A-16C9FB1E36F6}"/>
          </ac:picMkLst>
        </pc:picChg>
        <pc:picChg chg="del">
          <ac:chgData name="Maanasa Dharini" userId="cc476e982319ba06" providerId="LiveId" clId="{D0EACCEE-35E5-41EE-B809-233662FE207B}" dt="2023-03-07T20:15:26.754" v="6686" actId="478"/>
          <ac:picMkLst>
            <pc:docMk/>
            <pc:sldMk cId="3102096920" sldId="350"/>
            <ac:picMk id="8" creationId="{CBBE4C34-669B-9A61-ECDF-77F71323DBAB}"/>
          </ac:picMkLst>
        </pc:picChg>
        <pc:picChg chg="add del mod">
          <ac:chgData name="Maanasa Dharini" userId="cc476e982319ba06" providerId="LiveId" clId="{D0EACCEE-35E5-41EE-B809-233662FE207B}" dt="2023-03-07T20:14:57.939" v="6679" actId="478"/>
          <ac:picMkLst>
            <pc:docMk/>
            <pc:sldMk cId="3102096920" sldId="350"/>
            <ac:picMk id="10" creationId="{5BE0DD65-3508-2897-4E9D-1A2CD2F6141D}"/>
          </ac:picMkLst>
        </pc:picChg>
        <pc:picChg chg="add del mod">
          <ac:chgData name="Maanasa Dharini" userId="cc476e982319ba06" providerId="LiveId" clId="{D0EACCEE-35E5-41EE-B809-233662FE207B}" dt="2023-03-07T20:14:57.939" v="6679" actId="478"/>
          <ac:picMkLst>
            <pc:docMk/>
            <pc:sldMk cId="3102096920" sldId="350"/>
            <ac:picMk id="12" creationId="{63536CDF-9847-A572-139C-AE39B990F9C9}"/>
          </ac:picMkLst>
        </pc:picChg>
        <pc:picChg chg="add mod">
          <ac:chgData name="Maanasa Dharini" userId="cc476e982319ba06" providerId="LiveId" clId="{D0EACCEE-35E5-41EE-B809-233662FE207B}" dt="2023-03-07T20:34:12.486" v="7044" actId="1076"/>
          <ac:picMkLst>
            <pc:docMk/>
            <pc:sldMk cId="3102096920" sldId="350"/>
            <ac:picMk id="14" creationId="{D1DBE1D7-085F-D8BC-076A-830B3F3B0043}"/>
          </ac:picMkLst>
        </pc:picChg>
        <pc:picChg chg="add mod">
          <ac:chgData name="Maanasa Dharini" userId="cc476e982319ba06" providerId="LiveId" clId="{D0EACCEE-35E5-41EE-B809-233662FE207B}" dt="2023-03-07T20:33:37.613" v="7041" actId="1076"/>
          <ac:picMkLst>
            <pc:docMk/>
            <pc:sldMk cId="3102096920" sldId="350"/>
            <ac:picMk id="16" creationId="{9C3B6267-ECBA-E629-B199-CB70397C2653}"/>
          </ac:picMkLst>
        </pc:picChg>
      </pc:sldChg>
      <pc:sldChg chg="delSp add del setBg delDesignElem">
        <pc:chgData name="Maanasa Dharini" userId="cc476e982319ba06" providerId="LiveId" clId="{D0EACCEE-35E5-41EE-B809-233662FE207B}" dt="2023-03-07T20:13:46.246" v="6635" actId="47"/>
        <pc:sldMkLst>
          <pc:docMk/>
          <pc:sldMk cId="3534507128" sldId="350"/>
        </pc:sldMkLst>
        <pc:spChg chg="del">
          <ac:chgData name="Maanasa Dharini" userId="cc476e982319ba06" providerId="LiveId" clId="{D0EACCEE-35E5-41EE-B809-233662FE207B}" dt="2023-03-07T20:13:28.349" v="6634"/>
          <ac:spMkLst>
            <pc:docMk/>
            <pc:sldMk cId="3534507128" sldId="350"/>
            <ac:spMk id="24" creationId="{0BABF38A-8A0D-492E-BD20-6CF4D46B50BD}"/>
          </ac:spMkLst>
        </pc:spChg>
        <pc:spChg chg="del">
          <ac:chgData name="Maanasa Dharini" userId="cc476e982319ba06" providerId="LiveId" clId="{D0EACCEE-35E5-41EE-B809-233662FE207B}" dt="2023-03-07T20:13:28.349" v="6634"/>
          <ac:spMkLst>
            <pc:docMk/>
            <pc:sldMk cId="3534507128" sldId="350"/>
            <ac:spMk id="26" creationId="{DE61FBD7-E37C-4B38-BE44-A6D4978D7486}"/>
          </ac:spMkLst>
        </pc:spChg>
        <pc:spChg chg="del">
          <ac:chgData name="Maanasa Dharini" userId="cc476e982319ba06" providerId="LiveId" clId="{D0EACCEE-35E5-41EE-B809-233662FE207B}" dt="2023-03-07T20:13:28.349" v="6634"/>
          <ac:spMkLst>
            <pc:docMk/>
            <pc:sldMk cId="3534507128" sldId="350"/>
            <ac:spMk id="27" creationId="{392BFCFE-FD78-4EDF-BEFE-CC444DC5F307}"/>
          </ac:spMkLst>
        </pc:spChg>
        <pc:spChg chg="del">
          <ac:chgData name="Maanasa Dharini" userId="cc476e982319ba06" providerId="LiveId" clId="{D0EACCEE-35E5-41EE-B809-233662FE207B}" dt="2023-03-07T20:13:28.349" v="6634"/>
          <ac:spMkLst>
            <pc:docMk/>
            <pc:sldMk cId="3534507128" sldId="350"/>
            <ac:spMk id="29" creationId="{8B5FAB37-BB0D-41A8-A5C8-65ADE0F008A1}"/>
          </ac:spMkLst>
        </pc:spChg>
        <pc:grpChg chg="del">
          <ac:chgData name="Maanasa Dharini" userId="cc476e982319ba06" providerId="LiveId" clId="{D0EACCEE-35E5-41EE-B809-233662FE207B}" dt="2023-03-07T20:13:28.349" v="6634"/>
          <ac:grpSpMkLst>
            <pc:docMk/>
            <pc:sldMk cId="3534507128" sldId="350"/>
            <ac:grpSpMk id="28" creationId="{D7102190-C0A1-4788-99F6-6A2F54444324}"/>
          </ac:grpSpMkLst>
        </pc:grpChg>
        <pc:picChg chg="del">
          <ac:chgData name="Maanasa Dharini" userId="cc476e982319ba06" providerId="LiveId" clId="{D0EACCEE-35E5-41EE-B809-233662FE207B}" dt="2023-03-07T20:13:28.349" v="6634"/>
          <ac:picMkLst>
            <pc:docMk/>
            <pc:sldMk cId="3534507128" sldId="350"/>
            <ac:picMk id="25" creationId="{BC526B7A-4801-4FD1-95C8-03AF22629E87}"/>
          </ac:picMkLst>
        </pc:picChg>
      </pc:sldChg>
      <pc:sldChg chg="addSp delSp modSp add mod ord setBg delDesignElem">
        <pc:chgData name="Maanasa Dharini" userId="cc476e982319ba06" providerId="LiveId" clId="{D0EACCEE-35E5-41EE-B809-233662FE207B}" dt="2023-03-07T21:14:55.840" v="7560" actId="1076"/>
        <pc:sldMkLst>
          <pc:docMk/>
          <pc:sldMk cId="293184590" sldId="351"/>
        </pc:sldMkLst>
        <pc:spChg chg="mod">
          <ac:chgData name="Maanasa Dharini" userId="cc476e982319ba06" providerId="LiveId" clId="{D0EACCEE-35E5-41EE-B809-233662FE207B}" dt="2023-03-07T21:14:33.716" v="7552" actId="1076"/>
          <ac:spMkLst>
            <pc:docMk/>
            <pc:sldMk cId="293184590" sldId="351"/>
            <ac:spMk id="2" creationId="{4786B036-C013-12EF-A20F-B85BB4C2323F}"/>
          </ac:spMkLst>
        </pc:spChg>
        <pc:spChg chg="add">
          <ac:chgData name="Maanasa Dharini" userId="cc476e982319ba06" providerId="LiveId" clId="{D0EACCEE-35E5-41EE-B809-233662FE207B}" dt="2023-03-07T21:14:21.789" v="7549" actId="26606"/>
          <ac:spMkLst>
            <pc:docMk/>
            <pc:sldMk cId="293184590" sldId="351"/>
            <ac:spMk id="7" creationId="{0BABF38A-8A0D-492E-BD20-6CF4D46B50BD}"/>
          </ac:spMkLst>
        </pc:spChg>
        <pc:spChg chg="add">
          <ac:chgData name="Maanasa Dharini" userId="cc476e982319ba06" providerId="LiveId" clId="{D0EACCEE-35E5-41EE-B809-233662FE207B}" dt="2023-03-07T21:14:21.789" v="7549" actId="26606"/>
          <ac:spMkLst>
            <pc:docMk/>
            <pc:sldMk cId="293184590" sldId="351"/>
            <ac:spMk id="13" creationId="{F1174801-1395-44C5-9B00-CCAC45C056E7}"/>
          </ac:spMkLst>
        </pc:spChg>
        <pc:spChg chg="add">
          <ac:chgData name="Maanasa Dharini" userId="cc476e982319ba06" providerId="LiveId" clId="{D0EACCEE-35E5-41EE-B809-233662FE207B}" dt="2023-03-07T21:14:21.789" v="7549" actId="26606"/>
          <ac:spMkLst>
            <pc:docMk/>
            <pc:sldMk cId="293184590" sldId="351"/>
            <ac:spMk id="15" creationId="{1F491198-AF87-4E71-AAD9-AE427363C1B5}"/>
          </ac:spMkLst>
        </pc:spChg>
        <pc:spChg chg="del">
          <ac:chgData name="Maanasa Dharini" userId="cc476e982319ba06" providerId="LiveId" clId="{D0EACCEE-35E5-41EE-B809-233662FE207B}" dt="2023-03-07T21:13:44.539" v="7541"/>
          <ac:spMkLst>
            <pc:docMk/>
            <pc:sldMk cId="293184590" sldId="351"/>
            <ac:spMk id="49" creationId="{0BABF38A-8A0D-492E-BD20-6CF4D46B50BD}"/>
          </ac:spMkLst>
        </pc:spChg>
        <pc:spChg chg="del">
          <ac:chgData name="Maanasa Dharini" userId="cc476e982319ba06" providerId="LiveId" clId="{D0EACCEE-35E5-41EE-B809-233662FE207B}" dt="2023-03-07T21:13:44.539" v="7541"/>
          <ac:spMkLst>
            <pc:docMk/>
            <pc:sldMk cId="293184590" sldId="351"/>
            <ac:spMk id="53" creationId="{F1174801-1395-44C5-9B00-CCAC45C056E7}"/>
          </ac:spMkLst>
        </pc:spChg>
        <pc:spChg chg="del">
          <ac:chgData name="Maanasa Dharini" userId="cc476e982319ba06" providerId="LiveId" clId="{D0EACCEE-35E5-41EE-B809-233662FE207B}" dt="2023-03-07T21:13:44.539" v="7541"/>
          <ac:spMkLst>
            <pc:docMk/>
            <pc:sldMk cId="293184590" sldId="351"/>
            <ac:spMk id="55" creationId="{8BADB362-9771-4A3C-B9E5-6777F34C5041}"/>
          </ac:spMkLst>
        </pc:spChg>
        <pc:grpChg chg="add">
          <ac:chgData name="Maanasa Dharini" userId="cc476e982319ba06" providerId="LiveId" clId="{D0EACCEE-35E5-41EE-B809-233662FE207B}" dt="2023-03-07T21:14:21.789" v="7549" actId="26606"/>
          <ac:grpSpMkLst>
            <pc:docMk/>
            <pc:sldMk cId="293184590" sldId="351"/>
            <ac:grpSpMk id="17" creationId="{E5BFFC63-5883-4E55-8D13-3D9E9F295900}"/>
          </ac:grpSpMkLst>
        </pc:grpChg>
        <pc:grpChg chg="del">
          <ac:chgData name="Maanasa Dharini" userId="cc476e982319ba06" providerId="LiveId" clId="{D0EACCEE-35E5-41EE-B809-233662FE207B}" dt="2023-03-07T21:13:44.539" v="7541"/>
          <ac:grpSpMkLst>
            <pc:docMk/>
            <pc:sldMk cId="293184590" sldId="351"/>
            <ac:grpSpMk id="57" creationId="{644D4363-EDF7-455D-B83A-9343AD20F584}"/>
          </ac:grpSpMkLst>
        </pc:grpChg>
        <pc:picChg chg="add mod">
          <ac:chgData name="Maanasa Dharini" userId="cc476e982319ba06" providerId="LiveId" clId="{D0EACCEE-35E5-41EE-B809-233662FE207B}" dt="2023-03-07T21:14:55.840" v="7560" actId="1076"/>
          <ac:picMkLst>
            <pc:docMk/>
            <pc:sldMk cId="293184590" sldId="351"/>
            <ac:picMk id="3" creationId="{C8748884-4A5A-1F3C-B7A3-7E5FC7CD64A8}"/>
          </ac:picMkLst>
        </pc:picChg>
        <pc:picChg chg="add mod">
          <ac:chgData name="Maanasa Dharini" userId="cc476e982319ba06" providerId="LiveId" clId="{D0EACCEE-35E5-41EE-B809-233662FE207B}" dt="2023-03-07T21:14:44.882" v="7557" actId="1076"/>
          <ac:picMkLst>
            <pc:docMk/>
            <pc:sldMk cId="293184590" sldId="351"/>
            <ac:picMk id="4" creationId="{3A439505-F221-22DC-9FBC-B4455EF7D8C7}"/>
          </ac:picMkLst>
        </pc:picChg>
        <pc:picChg chg="del">
          <ac:chgData name="Maanasa Dharini" userId="cc476e982319ba06" providerId="LiveId" clId="{D0EACCEE-35E5-41EE-B809-233662FE207B}" dt="2023-03-07T21:13:51.434" v="7543" actId="478"/>
          <ac:picMkLst>
            <pc:docMk/>
            <pc:sldMk cId="293184590" sldId="351"/>
            <ac:picMk id="6" creationId="{F14AC8A5-A64C-A17B-5BA2-AB9581222987}"/>
          </ac:picMkLst>
        </pc:picChg>
        <pc:picChg chg="del">
          <ac:chgData name="Maanasa Dharini" userId="cc476e982319ba06" providerId="LiveId" clId="{D0EACCEE-35E5-41EE-B809-233662FE207B}" dt="2023-03-07T21:13:53.081" v="7544" actId="478"/>
          <ac:picMkLst>
            <pc:docMk/>
            <pc:sldMk cId="293184590" sldId="351"/>
            <ac:picMk id="8" creationId="{237EEB0C-537D-C7CA-A290-2D2E9566DE53}"/>
          </ac:picMkLst>
        </pc:picChg>
        <pc:picChg chg="del">
          <ac:chgData name="Maanasa Dharini" userId="cc476e982319ba06" providerId="LiveId" clId="{D0EACCEE-35E5-41EE-B809-233662FE207B}" dt="2023-03-07T21:13:48.903" v="7542" actId="478"/>
          <ac:picMkLst>
            <pc:docMk/>
            <pc:sldMk cId="293184590" sldId="351"/>
            <ac:picMk id="9" creationId="{3ECF209B-29CA-71EF-2442-1F9193B49ED4}"/>
          </ac:picMkLst>
        </pc:picChg>
        <pc:picChg chg="add">
          <ac:chgData name="Maanasa Dharini" userId="cc476e982319ba06" providerId="LiveId" clId="{D0EACCEE-35E5-41EE-B809-233662FE207B}" dt="2023-03-07T21:14:21.789" v="7549" actId="26606"/>
          <ac:picMkLst>
            <pc:docMk/>
            <pc:sldMk cId="293184590" sldId="351"/>
            <ac:picMk id="11" creationId="{BC526B7A-4801-4FD1-95C8-03AF22629E87}"/>
          </ac:picMkLst>
        </pc:picChg>
        <pc:picChg chg="del">
          <ac:chgData name="Maanasa Dharini" userId="cc476e982319ba06" providerId="LiveId" clId="{D0EACCEE-35E5-41EE-B809-233662FE207B}" dt="2023-03-07T21:13:44.539" v="7541"/>
          <ac:picMkLst>
            <pc:docMk/>
            <pc:sldMk cId="293184590" sldId="351"/>
            <ac:picMk id="51" creationId="{BC526B7A-4801-4FD1-95C8-03AF22629E87}"/>
          </ac:picMkLst>
        </pc:picChg>
      </pc:sldChg>
      <pc:sldChg chg="addSp delSp modSp add mod setBg delDesignElem">
        <pc:chgData name="Maanasa Dharini" userId="cc476e982319ba06" providerId="LiveId" clId="{D0EACCEE-35E5-41EE-B809-233662FE207B}" dt="2023-03-07T21:17:00.052" v="7584" actId="14100"/>
        <pc:sldMkLst>
          <pc:docMk/>
          <pc:sldMk cId="3925108688" sldId="352"/>
        </pc:sldMkLst>
        <pc:spChg chg="mod">
          <ac:chgData name="Maanasa Dharini" userId="cc476e982319ba06" providerId="LiveId" clId="{D0EACCEE-35E5-41EE-B809-233662FE207B}" dt="2023-03-07T21:16:45.629" v="7580" actId="14100"/>
          <ac:spMkLst>
            <pc:docMk/>
            <pc:sldMk cId="3925108688" sldId="352"/>
            <ac:spMk id="2" creationId="{4786B036-C013-12EF-A20F-B85BB4C2323F}"/>
          </ac:spMkLst>
        </pc:spChg>
        <pc:spChg chg="del">
          <ac:chgData name="Maanasa Dharini" userId="cc476e982319ba06" providerId="LiveId" clId="{D0EACCEE-35E5-41EE-B809-233662FE207B}" dt="2023-03-07T21:15:43.948" v="7564"/>
          <ac:spMkLst>
            <pc:docMk/>
            <pc:sldMk cId="3925108688" sldId="352"/>
            <ac:spMk id="7" creationId="{0BABF38A-8A0D-492E-BD20-6CF4D46B50BD}"/>
          </ac:spMkLst>
        </pc:spChg>
        <pc:spChg chg="add del">
          <ac:chgData name="Maanasa Dharini" userId="cc476e982319ba06" providerId="LiveId" clId="{D0EACCEE-35E5-41EE-B809-233662FE207B}" dt="2023-03-07T21:16:28.043" v="7577" actId="26606"/>
          <ac:spMkLst>
            <pc:docMk/>
            <pc:sldMk cId="3925108688" sldId="352"/>
            <ac:spMk id="8" creationId="{0BABF38A-8A0D-492E-BD20-6CF4D46B50BD}"/>
          </ac:spMkLst>
        </pc:spChg>
        <pc:spChg chg="add del">
          <ac:chgData name="Maanasa Dharini" userId="cc476e982319ba06" providerId="LiveId" clId="{D0EACCEE-35E5-41EE-B809-233662FE207B}" dt="2023-03-07T21:16:28.043" v="7577" actId="26606"/>
          <ac:spMkLst>
            <pc:docMk/>
            <pc:sldMk cId="3925108688" sldId="352"/>
            <ac:spMk id="10" creationId="{F1174801-1395-44C5-9B00-CCAC45C056E7}"/>
          </ac:spMkLst>
        </pc:spChg>
        <pc:spChg chg="add del">
          <ac:chgData name="Maanasa Dharini" userId="cc476e982319ba06" providerId="LiveId" clId="{D0EACCEE-35E5-41EE-B809-233662FE207B}" dt="2023-03-07T21:16:28.043" v="7577" actId="26606"/>
          <ac:spMkLst>
            <pc:docMk/>
            <pc:sldMk cId="3925108688" sldId="352"/>
            <ac:spMk id="12" creationId="{8BADB362-9771-4A3C-B9E5-6777F34C5041}"/>
          </ac:spMkLst>
        </pc:spChg>
        <pc:spChg chg="del">
          <ac:chgData name="Maanasa Dharini" userId="cc476e982319ba06" providerId="LiveId" clId="{D0EACCEE-35E5-41EE-B809-233662FE207B}" dt="2023-03-07T21:15:43.948" v="7564"/>
          <ac:spMkLst>
            <pc:docMk/>
            <pc:sldMk cId="3925108688" sldId="352"/>
            <ac:spMk id="13" creationId="{F1174801-1395-44C5-9B00-CCAC45C056E7}"/>
          </ac:spMkLst>
        </pc:spChg>
        <pc:spChg chg="del">
          <ac:chgData name="Maanasa Dharini" userId="cc476e982319ba06" providerId="LiveId" clId="{D0EACCEE-35E5-41EE-B809-233662FE207B}" dt="2023-03-07T21:15:43.948" v="7564"/>
          <ac:spMkLst>
            <pc:docMk/>
            <pc:sldMk cId="3925108688" sldId="352"/>
            <ac:spMk id="15" creationId="{1F491198-AF87-4E71-AAD9-AE427363C1B5}"/>
          </ac:spMkLst>
        </pc:spChg>
        <pc:spChg chg="add del">
          <ac:chgData name="Maanasa Dharini" userId="cc476e982319ba06" providerId="LiveId" clId="{D0EACCEE-35E5-41EE-B809-233662FE207B}" dt="2023-03-07T21:16:28.027" v="7576" actId="26606"/>
          <ac:spMkLst>
            <pc:docMk/>
            <pc:sldMk cId="3925108688" sldId="352"/>
            <ac:spMk id="26" creationId="{0BABF38A-8A0D-492E-BD20-6CF4D46B50BD}"/>
          </ac:spMkLst>
        </pc:spChg>
        <pc:spChg chg="add del">
          <ac:chgData name="Maanasa Dharini" userId="cc476e982319ba06" providerId="LiveId" clId="{D0EACCEE-35E5-41EE-B809-233662FE207B}" dt="2023-03-07T21:16:28.027" v="7576" actId="26606"/>
          <ac:spMkLst>
            <pc:docMk/>
            <pc:sldMk cId="3925108688" sldId="352"/>
            <ac:spMk id="30" creationId="{DE61FBD7-E37C-4B38-BE44-A6D4978D7486}"/>
          </ac:spMkLst>
        </pc:spChg>
        <pc:spChg chg="add del">
          <ac:chgData name="Maanasa Dharini" userId="cc476e982319ba06" providerId="LiveId" clId="{D0EACCEE-35E5-41EE-B809-233662FE207B}" dt="2023-03-07T21:16:28.027" v="7576" actId="26606"/>
          <ac:spMkLst>
            <pc:docMk/>
            <pc:sldMk cId="3925108688" sldId="352"/>
            <ac:spMk id="32" creationId="{392BFCFE-FD78-4EDF-BEFE-CC444DC5F307}"/>
          </ac:spMkLst>
        </pc:spChg>
        <pc:spChg chg="add del">
          <ac:chgData name="Maanasa Dharini" userId="cc476e982319ba06" providerId="LiveId" clId="{D0EACCEE-35E5-41EE-B809-233662FE207B}" dt="2023-03-07T21:16:28.027" v="7576" actId="26606"/>
          <ac:spMkLst>
            <pc:docMk/>
            <pc:sldMk cId="3925108688" sldId="352"/>
            <ac:spMk id="38" creationId="{8B5FAB37-BB0D-41A8-A5C8-65ADE0F008A1}"/>
          </ac:spMkLst>
        </pc:spChg>
        <pc:spChg chg="add">
          <ac:chgData name="Maanasa Dharini" userId="cc476e982319ba06" providerId="LiveId" clId="{D0EACCEE-35E5-41EE-B809-233662FE207B}" dt="2023-03-07T21:16:28.043" v="7577" actId="26606"/>
          <ac:spMkLst>
            <pc:docMk/>
            <pc:sldMk cId="3925108688" sldId="352"/>
            <ac:spMk id="40" creationId="{0BABF38A-8A0D-492E-BD20-6CF4D46B50BD}"/>
          </ac:spMkLst>
        </pc:spChg>
        <pc:spChg chg="add">
          <ac:chgData name="Maanasa Dharini" userId="cc476e982319ba06" providerId="LiveId" clId="{D0EACCEE-35E5-41EE-B809-233662FE207B}" dt="2023-03-07T21:16:28.043" v="7577" actId="26606"/>
          <ac:spMkLst>
            <pc:docMk/>
            <pc:sldMk cId="3925108688" sldId="352"/>
            <ac:spMk id="42" creationId="{F1174801-1395-44C5-9B00-CCAC45C056E7}"/>
          </ac:spMkLst>
        </pc:spChg>
        <pc:spChg chg="add">
          <ac:chgData name="Maanasa Dharini" userId="cc476e982319ba06" providerId="LiveId" clId="{D0EACCEE-35E5-41EE-B809-233662FE207B}" dt="2023-03-07T21:16:28.043" v="7577" actId="26606"/>
          <ac:spMkLst>
            <pc:docMk/>
            <pc:sldMk cId="3925108688" sldId="352"/>
            <ac:spMk id="43" creationId="{8BADB362-9771-4A3C-B9E5-6777F34C5041}"/>
          </ac:spMkLst>
        </pc:spChg>
        <pc:grpChg chg="del">
          <ac:chgData name="Maanasa Dharini" userId="cc476e982319ba06" providerId="LiveId" clId="{D0EACCEE-35E5-41EE-B809-233662FE207B}" dt="2023-03-07T21:15:43.948" v="7564"/>
          <ac:grpSpMkLst>
            <pc:docMk/>
            <pc:sldMk cId="3925108688" sldId="352"/>
            <ac:grpSpMk id="17" creationId="{E5BFFC63-5883-4E55-8D13-3D9E9F295900}"/>
          </ac:grpSpMkLst>
        </pc:grpChg>
        <pc:grpChg chg="add del">
          <ac:chgData name="Maanasa Dharini" userId="cc476e982319ba06" providerId="LiveId" clId="{D0EACCEE-35E5-41EE-B809-233662FE207B}" dt="2023-03-07T21:16:28.043" v="7577" actId="26606"/>
          <ac:grpSpMkLst>
            <pc:docMk/>
            <pc:sldMk cId="3925108688" sldId="352"/>
            <ac:grpSpMk id="19" creationId="{644D4363-EDF7-455D-B83A-9343AD20F584}"/>
          </ac:grpSpMkLst>
        </pc:grpChg>
        <pc:grpChg chg="add del">
          <ac:chgData name="Maanasa Dharini" userId="cc476e982319ba06" providerId="LiveId" clId="{D0EACCEE-35E5-41EE-B809-233662FE207B}" dt="2023-03-07T21:16:28.027" v="7576" actId="26606"/>
          <ac:grpSpMkLst>
            <pc:docMk/>
            <pc:sldMk cId="3925108688" sldId="352"/>
            <ac:grpSpMk id="34" creationId="{0E3EDA6D-D682-4242-A689-095F893987D0}"/>
          </ac:grpSpMkLst>
        </pc:grpChg>
        <pc:grpChg chg="add">
          <ac:chgData name="Maanasa Dharini" userId="cc476e982319ba06" providerId="LiveId" clId="{D0EACCEE-35E5-41EE-B809-233662FE207B}" dt="2023-03-07T21:16:28.043" v="7577" actId="26606"/>
          <ac:grpSpMkLst>
            <pc:docMk/>
            <pc:sldMk cId="3925108688" sldId="352"/>
            <ac:grpSpMk id="44" creationId="{644D4363-EDF7-455D-B83A-9343AD20F584}"/>
          </ac:grpSpMkLst>
        </pc:grpChg>
        <pc:picChg chg="del">
          <ac:chgData name="Maanasa Dharini" userId="cc476e982319ba06" providerId="LiveId" clId="{D0EACCEE-35E5-41EE-B809-233662FE207B}" dt="2023-03-07T21:15:47.738" v="7566" actId="478"/>
          <ac:picMkLst>
            <pc:docMk/>
            <pc:sldMk cId="3925108688" sldId="352"/>
            <ac:picMk id="3" creationId="{C8748884-4A5A-1F3C-B7A3-7E5FC7CD64A8}"/>
          </ac:picMkLst>
        </pc:picChg>
        <pc:picChg chg="del">
          <ac:chgData name="Maanasa Dharini" userId="cc476e982319ba06" providerId="LiveId" clId="{D0EACCEE-35E5-41EE-B809-233662FE207B}" dt="2023-03-07T21:15:46.325" v="7565" actId="478"/>
          <ac:picMkLst>
            <pc:docMk/>
            <pc:sldMk cId="3925108688" sldId="352"/>
            <ac:picMk id="4" creationId="{3A439505-F221-22DC-9FBC-B4455EF7D8C7}"/>
          </ac:picMkLst>
        </pc:picChg>
        <pc:picChg chg="add mod ord">
          <ac:chgData name="Maanasa Dharini" userId="cc476e982319ba06" providerId="LiveId" clId="{D0EACCEE-35E5-41EE-B809-233662FE207B}" dt="2023-03-07T21:16:56.508" v="7583" actId="14100"/>
          <ac:picMkLst>
            <pc:docMk/>
            <pc:sldMk cId="3925108688" sldId="352"/>
            <ac:picMk id="5" creationId="{5565EB84-17C6-BE41-9001-C4EBF922AFB6}"/>
          </ac:picMkLst>
        </pc:picChg>
        <pc:picChg chg="add mod">
          <ac:chgData name="Maanasa Dharini" userId="cc476e982319ba06" providerId="LiveId" clId="{D0EACCEE-35E5-41EE-B809-233662FE207B}" dt="2023-03-07T21:17:00.052" v="7584" actId="14100"/>
          <ac:picMkLst>
            <pc:docMk/>
            <pc:sldMk cId="3925108688" sldId="352"/>
            <ac:picMk id="6" creationId="{57C5D3AA-0E26-7ACD-F8A3-54348E19D0F2}"/>
          </ac:picMkLst>
        </pc:picChg>
        <pc:picChg chg="add del">
          <ac:chgData name="Maanasa Dharini" userId="cc476e982319ba06" providerId="LiveId" clId="{D0EACCEE-35E5-41EE-B809-233662FE207B}" dt="2023-03-07T21:16:28.043" v="7577" actId="26606"/>
          <ac:picMkLst>
            <pc:docMk/>
            <pc:sldMk cId="3925108688" sldId="352"/>
            <ac:picMk id="9" creationId="{BC526B7A-4801-4FD1-95C8-03AF22629E87}"/>
          </ac:picMkLst>
        </pc:picChg>
        <pc:picChg chg="del">
          <ac:chgData name="Maanasa Dharini" userId="cc476e982319ba06" providerId="LiveId" clId="{D0EACCEE-35E5-41EE-B809-233662FE207B}" dt="2023-03-07T21:15:43.948" v="7564"/>
          <ac:picMkLst>
            <pc:docMk/>
            <pc:sldMk cId="3925108688" sldId="352"/>
            <ac:picMk id="11" creationId="{BC526B7A-4801-4FD1-95C8-03AF22629E87}"/>
          </ac:picMkLst>
        </pc:picChg>
        <pc:picChg chg="add del">
          <ac:chgData name="Maanasa Dharini" userId="cc476e982319ba06" providerId="LiveId" clId="{D0EACCEE-35E5-41EE-B809-233662FE207B}" dt="2023-03-07T21:16:28.027" v="7576" actId="26606"/>
          <ac:picMkLst>
            <pc:docMk/>
            <pc:sldMk cId="3925108688" sldId="352"/>
            <ac:picMk id="28" creationId="{BC526B7A-4801-4FD1-95C8-03AF22629E87}"/>
          </ac:picMkLst>
        </pc:picChg>
        <pc:picChg chg="add">
          <ac:chgData name="Maanasa Dharini" userId="cc476e982319ba06" providerId="LiveId" clId="{D0EACCEE-35E5-41EE-B809-233662FE207B}" dt="2023-03-07T21:16:28.043" v="7577" actId="26606"/>
          <ac:picMkLst>
            <pc:docMk/>
            <pc:sldMk cId="3925108688" sldId="352"/>
            <ac:picMk id="41" creationId="{BC526B7A-4801-4FD1-95C8-03AF22629E87}"/>
          </ac:picMkLst>
        </pc:picChg>
      </pc:sldChg>
    </pc:docChg>
  </pc:docChgLst>
  <pc:docChgLst>
    <pc:chgData name="Sawant, Ms. Vidisha Vijay" userId="619cfcdd-eaa3-4c74-87c9-3e7f85b30f09" providerId="ADAL" clId="{F14B2C21-7E09-418D-83EB-74A7CA8B895D}"/>
    <pc:docChg chg="undo custSel addSld delSld modSld sldOrd">
      <pc:chgData name="Sawant, Ms. Vidisha Vijay" userId="619cfcdd-eaa3-4c74-87c9-3e7f85b30f09" providerId="ADAL" clId="{F14B2C21-7E09-418D-83EB-74A7CA8B895D}" dt="2023-02-07T05:29:01.381" v="4303" actId="1076"/>
      <pc:docMkLst>
        <pc:docMk/>
      </pc:docMkLst>
      <pc:sldChg chg="delSp delDesignElem">
        <pc:chgData name="Sawant, Ms. Vidisha Vijay" userId="619cfcdd-eaa3-4c74-87c9-3e7f85b30f09" providerId="ADAL" clId="{F14B2C21-7E09-418D-83EB-74A7CA8B895D}" dt="2023-02-06T18:52:31.322" v="2206"/>
        <pc:sldMkLst>
          <pc:docMk/>
          <pc:sldMk cId="3309313913" sldId="256"/>
        </pc:sldMkLst>
        <pc:spChg chg="del">
          <ac:chgData name="Sawant, Ms. Vidisha Vijay" userId="619cfcdd-eaa3-4c74-87c9-3e7f85b30f09" providerId="ADAL" clId="{F14B2C21-7E09-418D-83EB-74A7CA8B895D}" dt="2023-02-06T18:52:31.322" v="2206"/>
          <ac:spMkLst>
            <pc:docMk/>
            <pc:sldMk cId="3309313913" sldId="256"/>
            <ac:spMk id="65" creationId="{0BABF38A-8A0D-492E-BD20-6CF4D46B50BD}"/>
          </ac:spMkLst>
        </pc:spChg>
        <pc:spChg chg="del">
          <ac:chgData name="Sawant, Ms. Vidisha Vijay" userId="619cfcdd-eaa3-4c74-87c9-3e7f85b30f09" providerId="ADAL" clId="{F14B2C21-7E09-418D-83EB-74A7CA8B895D}" dt="2023-02-06T18:52:31.322" v="2206"/>
          <ac:spMkLst>
            <pc:docMk/>
            <pc:sldMk cId="3309313913" sldId="256"/>
            <ac:spMk id="67" creationId="{A4FB2F27-3F7D-440E-A905-86607A926A29}"/>
          </ac:spMkLst>
        </pc:spChg>
        <pc:spChg chg="del">
          <ac:chgData name="Sawant, Ms. Vidisha Vijay" userId="619cfcdd-eaa3-4c74-87c9-3e7f85b30f09" providerId="ADAL" clId="{F14B2C21-7E09-418D-83EB-74A7CA8B895D}" dt="2023-02-06T18:52:31.322" v="2206"/>
          <ac:spMkLst>
            <pc:docMk/>
            <pc:sldMk cId="3309313913" sldId="256"/>
            <ac:spMk id="68" creationId="{AF678C14-A033-4139-BCA9-8382B039648B}"/>
          </ac:spMkLst>
        </pc:spChg>
        <pc:grpChg chg="del">
          <ac:chgData name="Sawant, Ms. Vidisha Vijay" userId="619cfcdd-eaa3-4c74-87c9-3e7f85b30f09" providerId="ADAL" clId="{F14B2C21-7E09-418D-83EB-74A7CA8B895D}" dt="2023-02-06T18:52:31.322" v="2206"/>
          <ac:grpSpMkLst>
            <pc:docMk/>
            <pc:sldMk cId="3309313913" sldId="256"/>
            <ac:grpSpMk id="56" creationId="{14763DA8-CE3A-4B30-B2F5-0D128777F742}"/>
          </ac:grpSpMkLst>
        </pc:grpChg>
        <pc:picChg chg="del">
          <ac:chgData name="Sawant, Ms. Vidisha Vijay" userId="619cfcdd-eaa3-4c74-87c9-3e7f85b30f09" providerId="ADAL" clId="{F14B2C21-7E09-418D-83EB-74A7CA8B895D}" dt="2023-02-06T18:52:31.322" v="2206"/>
          <ac:picMkLst>
            <pc:docMk/>
            <pc:sldMk cId="3309313913" sldId="256"/>
            <ac:picMk id="66" creationId="{BC526B7A-4801-4FD1-95C8-03AF22629E87}"/>
          </ac:picMkLst>
        </pc:picChg>
      </pc:sldChg>
      <pc:sldChg chg="addSp delSp modSp new mod setBg delDesignElem">
        <pc:chgData name="Sawant, Ms. Vidisha Vijay" userId="619cfcdd-eaa3-4c74-87c9-3e7f85b30f09" providerId="ADAL" clId="{F14B2C21-7E09-418D-83EB-74A7CA8B895D}" dt="2023-02-06T20:42:11.300" v="3756" actId="1076"/>
        <pc:sldMkLst>
          <pc:docMk/>
          <pc:sldMk cId="123431616" sldId="257"/>
        </pc:sldMkLst>
        <pc:spChg chg="mod">
          <ac:chgData name="Sawant, Ms. Vidisha Vijay" userId="619cfcdd-eaa3-4c74-87c9-3e7f85b30f09" providerId="ADAL" clId="{F14B2C21-7E09-418D-83EB-74A7CA8B895D}" dt="2023-02-06T20:42:11.300" v="3756" actId="1076"/>
          <ac:spMkLst>
            <pc:docMk/>
            <pc:sldMk cId="123431616" sldId="257"/>
            <ac:spMk id="2" creationId="{5AC7F8A6-ADAD-AFEA-34B2-5D7BBA836590}"/>
          </ac:spMkLst>
        </pc:spChg>
        <pc:spChg chg="del">
          <ac:chgData name="Sawant, Ms. Vidisha Vijay" userId="619cfcdd-eaa3-4c74-87c9-3e7f85b30f09" providerId="ADAL" clId="{F14B2C21-7E09-418D-83EB-74A7CA8B895D}" dt="2023-02-04T16:52:17.260" v="1" actId="478"/>
          <ac:spMkLst>
            <pc:docMk/>
            <pc:sldMk cId="123431616" sldId="257"/>
            <ac:spMk id="3" creationId="{F8ED8AB6-718B-A811-1568-530B34984A7D}"/>
          </ac:spMkLst>
        </pc:spChg>
        <pc:spChg chg="add del">
          <ac:chgData name="Sawant, Ms. Vidisha Vijay" userId="619cfcdd-eaa3-4c74-87c9-3e7f85b30f09" providerId="ADAL" clId="{F14B2C21-7E09-418D-83EB-74A7CA8B895D}" dt="2023-02-04T16:52:47.148" v="9" actId="26606"/>
          <ac:spMkLst>
            <pc:docMk/>
            <pc:sldMk cId="123431616" sldId="257"/>
            <ac:spMk id="9" creationId="{0BABF38A-8A0D-492E-BD20-6CF4D46B50BD}"/>
          </ac:spMkLst>
        </pc:spChg>
        <pc:spChg chg="add del">
          <ac:chgData name="Sawant, Ms. Vidisha Vijay" userId="619cfcdd-eaa3-4c74-87c9-3e7f85b30f09" providerId="ADAL" clId="{F14B2C21-7E09-418D-83EB-74A7CA8B895D}" dt="2023-02-04T16:55:47.308" v="33" actId="26606"/>
          <ac:spMkLst>
            <pc:docMk/>
            <pc:sldMk cId="123431616" sldId="257"/>
            <ac:spMk id="10" creationId="{0BABF38A-8A0D-492E-BD20-6CF4D46B50BD}"/>
          </ac:spMkLst>
        </pc:spChg>
        <pc:spChg chg="add del">
          <ac:chgData name="Sawant, Ms. Vidisha Vijay" userId="619cfcdd-eaa3-4c74-87c9-3e7f85b30f09" providerId="ADAL" clId="{F14B2C21-7E09-418D-83EB-74A7CA8B895D}" dt="2023-02-04T16:52:47.148" v="9" actId="26606"/>
          <ac:spMkLst>
            <pc:docMk/>
            <pc:sldMk cId="123431616" sldId="257"/>
            <ac:spMk id="13" creationId="{DE61FBD7-E37C-4B38-BE44-A6D4978D7486}"/>
          </ac:spMkLst>
        </pc:spChg>
        <pc:spChg chg="add del">
          <ac:chgData name="Sawant, Ms. Vidisha Vijay" userId="619cfcdd-eaa3-4c74-87c9-3e7f85b30f09" providerId="ADAL" clId="{F14B2C21-7E09-418D-83EB-74A7CA8B895D}" dt="2023-02-04T16:55:47.308" v="33" actId="26606"/>
          <ac:spMkLst>
            <pc:docMk/>
            <pc:sldMk cId="123431616" sldId="257"/>
            <ac:spMk id="14" creationId="{297F7562-DBE2-4729-835D-1486BBB4373A}"/>
          </ac:spMkLst>
        </pc:spChg>
        <pc:spChg chg="add del">
          <ac:chgData name="Sawant, Ms. Vidisha Vijay" userId="619cfcdd-eaa3-4c74-87c9-3e7f85b30f09" providerId="ADAL" clId="{F14B2C21-7E09-418D-83EB-74A7CA8B895D}" dt="2023-02-04T16:52:47.148" v="9" actId="26606"/>
          <ac:spMkLst>
            <pc:docMk/>
            <pc:sldMk cId="123431616" sldId="257"/>
            <ac:spMk id="15" creationId="{392BFCFE-FD78-4EDF-BEFE-CC444DC5F307}"/>
          </ac:spMkLst>
        </pc:spChg>
        <pc:spChg chg="add del">
          <ac:chgData name="Sawant, Ms. Vidisha Vijay" userId="619cfcdd-eaa3-4c74-87c9-3e7f85b30f09" providerId="ADAL" clId="{F14B2C21-7E09-418D-83EB-74A7CA8B895D}" dt="2023-02-04T16:55:47.308" v="33" actId="26606"/>
          <ac:spMkLst>
            <pc:docMk/>
            <pc:sldMk cId="123431616" sldId="257"/>
            <ac:spMk id="16" creationId="{DCE0245F-7D4D-413E-940B-1D9D9A171161}"/>
          </ac:spMkLst>
        </pc:spChg>
        <pc:spChg chg="add del">
          <ac:chgData name="Sawant, Ms. Vidisha Vijay" userId="619cfcdd-eaa3-4c74-87c9-3e7f85b30f09" providerId="ADAL" clId="{F14B2C21-7E09-418D-83EB-74A7CA8B895D}" dt="2023-02-04T16:52:47.148" v="9" actId="26606"/>
          <ac:spMkLst>
            <pc:docMk/>
            <pc:sldMk cId="123431616" sldId="257"/>
            <ac:spMk id="21" creationId="{8B5FAB37-BB0D-41A8-A5C8-65ADE0F008A1}"/>
          </ac:spMkLst>
        </pc:spChg>
        <pc:spChg chg="add del">
          <ac:chgData name="Sawant, Ms. Vidisha Vijay" userId="619cfcdd-eaa3-4c74-87c9-3e7f85b30f09" providerId="ADAL" clId="{F14B2C21-7E09-418D-83EB-74A7CA8B895D}" dt="2023-02-06T18:52:31.322" v="2206"/>
          <ac:spMkLst>
            <pc:docMk/>
            <pc:sldMk cId="123431616" sldId="257"/>
            <ac:spMk id="25" creationId="{0BABF38A-8A0D-492E-BD20-6CF4D46B50BD}"/>
          </ac:spMkLst>
        </pc:spChg>
        <pc:spChg chg="add del">
          <ac:chgData name="Sawant, Ms. Vidisha Vijay" userId="619cfcdd-eaa3-4c74-87c9-3e7f85b30f09" providerId="ADAL" clId="{F14B2C21-7E09-418D-83EB-74A7CA8B895D}" dt="2023-02-06T18:52:31.322" v="2206"/>
          <ac:spMkLst>
            <pc:docMk/>
            <pc:sldMk cId="123431616" sldId="257"/>
            <ac:spMk id="29" creationId="{DE61FBD7-E37C-4B38-BE44-A6D4978D7486}"/>
          </ac:spMkLst>
        </pc:spChg>
        <pc:spChg chg="add del">
          <ac:chgData name="Sawant, Ms. Vidisha Vijay" userId="619cfcdd-eaa3-4c74-87c9-3e7f85b30f09" providerId="ADAL" clId="{F14B2C21-7E09-418D-83EB-74A7CA8B895D}" dt="2023-02-06T18:52:31.322" v="2206"/>
          <ac:spMkLst>
            <pc:docMk/>
            <pc:sldMk cId="123431616" sldId="257"/>
            <ac:spMk id="31" creationId="{392BFCFE-FD78-4EDF-BEFE-CC444DC5F307}"/>
          </ac:spMkLst>
        </pc:spChg>
        <pc:spChg chg="add del">
          <ac:chgData name="Sawant, Ms. Vidisha Vijay" userId="619cfcdd-eaa3-4c74-87c9-3e7f85b30f09" providerId="ADAL" clId="{F14B2C21-7E09-418D-83EB-74A7CA8B895D}" dt="2023-02-06T18:52:31.322" v="2206"/>
          <ac:spMkLst>
            <pc:docMk/>
            <pc:sldMk cId="123431616" sldId="257"/>
            <ac:spMk id="37" creationId="{8E6613BA-415A-4A35-90E0-E031E5096F16}"/>
          </ac:spMkLst>
        </pc:spChg>
        <pc:grpChg chg="add del">
          <ac:chgData name="Sawant, Ms. Vidisha Vijay" userId="619cfcdd-eaa3-4c74-87c9-3e7f85b30f09" providerId="ADAL" clId="{F14B2C21-7E09-418D-83EB-74A7CA8B895D}" dt="2023-02-04T16:52:47.148" v="9" actId="26606"/>
          <ac:grpSpMkLst>
            <pc:docMk/>
            <pc:sldMk cId="123431616" sldId="257"/>
            <ac:grpSpMk id="17" creationId="{D7102190-C0A1-4788-99F6-6A2F54444324}"/>
          </ac:grpSpMkLst>
        </pc:grpChg>
        <pc:grpChg chg="add del">
          <ac:chgData name="Sawant, Ms. Vidisha Vijay" userId="619cfcdd-eaa3-4c74-87c9-3e7f85b30f09" providerId="ADAL" clId="{F14B2C21-7E09-418D-83EB-74A7CA8B895D}" dt="2023-02-04T16:55:47.308" v="33" actId="26606"/>
          <ac:grpSpMkLst>
            <pc:docMk/>
            <pc:sldMk cId="123431616" sldId="257"/>
            <ac:grpSpMk id="18" creationId="{5BB11B77-16CE-4796-9677-F0ED67FCEC1B}"/>
          </ac:grpSpMkLst>
        </pc:grpChg>
        <pc:grpChg chg="add del">
          <ac:chgData name="Sawant, Ms. Vidisha Vijay" userId="619cfcdd-eaa3-4c74-87c9-3e7f85b30f09" providerId="ADAL" clId="{F14B2C21-7E09-418D-83EB-74A7CA8B895D}" dt="2023-02-06T18:52:31.322" v="2206"/>
          <ac:grpSpMkLst>
            <pc:docMk/>
            <pc:sldMk cId="123431616" sldId="257"/>
            <ac:grpSpMk id="33" creationId="{CBAB4265-79FB-414E-A5E5-7E3975506938}"/>
          </ac:grpSpMkLst>
        </pc:grpChg>
        <pc:picChg chg="add mod">
          <ac:chgData name="Sawant, Ms. Vidisha Vijay" userId="619cfcdd-eaa3-4c74-87c9-3e7f85b30f09" providerId="ADAL" clId="{F14B2C21-7E09-418D-83EB-74A7CA8B895D}" dt="2023-02-04T16:56:00.938" v="39" actId="1076"/>
          <ac:picMkLst>
            <pc:docMk/>
            <pc:sldMk cId="123431616" sldId="257"/>
            <ac:picMk id="5" creationId="{1B44B2A4-89C0-393F-7B94-A6B9B24E64E0}"/>
          </ac:picMkLst>
        </pc:picChg>
        <pc:picChg chg="add del">
          <ac:chgData name="Sawant, Ms. Vidisha Vijay" userId="619cfcdd-eaa3-4c74-87c9-3e7f85b30f09" providerId="ADAL" clId="{F14B2C21-7E09-418D-83EB-74A7CA8B895D}" dt="2023-02-04T16:52:47.148" v="9" actId="26606"/>
          <ac:picMkLst>
            <pc:docMk/>
            <pc:sldMk cId="123431616" sldId="257"/>
            <ac:picMk id="6" creationId="{FCFC95CA-9F26-BA73-F624-C17FE28C53A6}"/>
          </ac:picMkLst>
        </pc:picChg>
        <pc:picChg chg="add del">
          <ac:chgData name="Sawant, Ms. Vidisha Vijay" userId="619cfcdd-eaa3-4c74-87c9-3e7f85b30f09" providerId="ADAL" clId="{F14B2C21-7E09-418D-83EB-74A7CA8B895D}" dt="2023-02-04T16:52:47.148" v="9" actId="26606"/>
          <ac:picMkLst>
            <pc:docMk/>
            <pc:sldMk cId="123431616" sldId="257"/>
            <ac:picMk id="11" creationId="{BC526B7A-4801-4FD1-95C8-03AF22629E87}"/>
          </ac:picMkLst>
        </pc:picChg>
        <pc:picChg chg="add del">
          <ac:chgData name="Sawant, Ms. Vidisha Vijay" userId="619cfcdd-eaa3-4c74-87c9-3e7f85b30f09" providerId="ADAL" clId="{F14B2C21-7E09-418D-83EB-74A7CA8B895D}" dt="2023-02-04T16:55:47.308" v="33" actId="26606"/>
          <ac:picMkLst>
            <pc:docMk/>
            <pc:sldMk cId="123431616" sldId="257"/>
            <ac:picMk id="12" creationId="{BC526B7A-4801-4FD1-95C8-03AF22629E87}"/>
          </ac:picMkLst>
        </pc:picChg>
        <pc:picChg chg="add del">
          <ac:chgData name="Sawant, Ms. Vidisha Vijay" userId="619cfcdd-eaa3-4c74-87c9-3e7f85b30f09" providerId="ADAL" clId="{F14B2C21-7E09-418D-83EB-74A7CA8B895D}" dt="2023-02-06T18:52:31.322" v="2206"/>
          <ac:picMkLst>
            <pc:docMk/>
            <pc:sldMk cId="123431616" sldId="257"/>
            <ac:picMk id="27" creationId="{BC526B7A-4801-4FD1-95C8-03AF22629E87}"/>
          </ac:picMkLst>
        </pc:picChg>
      </pc:sldChg>
      <pc:sldChg chg="addSp delSp modSp new mod setBg delDesignElem">
        <pc:chgData name="Sawant, Ms. Vidisha Vijay" userId="619cfcdd-eaa3-4c74-87c9-3e7f85b30f09" providerId="ADAL" clId="{F14B2C21-7E09-418D-83EB-74A7CA8B895D}" dt="2023-02-06T20:41:50.016" v="3755" actId="14100"/>
        <pc:sldMkLst>
          <pc:docMk/>
          <pc:sldMk cId="122130394" sldId="258"/>
        </pc:sldMkLst>
        <pc:spChg chg="mod">
          <ac:chgData name="Sawant, Ms. Vidisha Vijay" userId="619cfcdd-eaa3-4c74-87c9-3e7f85b30f09" providerId="ADAL" clId="{F14B2C21-7E09-418D-83EB-74A7CA8B895D}" dt="2023-02-06T18:53:36.626" v="2210" actId="26606"/>
          <ac:spMkLst>
            <pc:docMk/>
            <pc:sldMk cId="122130394" sldId="258"/>
            <ac:spMk id="2" creationId="{FA39A4DF-E218-5999-1785-2B1EFBF0F3A8}"/>
          </ac:spMkLst>
        </pc:spChg>
        <pc:spChg chg="del mod">
          <ac:chgData name="Sawant, Ms. Vidisha Vijay" userId="619cfcdd-eaa3-4c74-87c9-3e7f85b30f09" providerId="ADAL" clId="{F14B2C21-7E09-418D-83EB-74A7CA8B895D}" dt="2023-02-06T06:36:32.891" v="380" actId="26606"/>
          <ac:spMkLst>
            <pc:docMk/>
            <pc:sldMk cId="122130394" sldId="258"/>
            <ac:spMk id="3" creationId="{63905735-3AD4-5B84-9C73-9364F5FFA278}"/>
          </ac:spMkLst>
        </pc:spChg>
        <pc:spChg chg="add del">
          <ac:chgData name="Sawant, Ms. Vidisha Vijay" userId="619cfcdd-eaa3-4c74-87c9-3e7f85b30f09" providerId="ADAL" clId="{F14B2C21-7E09-418D-83EB-74A7CA8B895D}" dt="2023-02-06T18:52:31.322" v="2206"/>
          <ac:spMkLst>
            <pc:docMk/>
            <pc:sldMk cId="122130394" sldId="258"/>
            <ac:spMk id="9" creationId="{43A9B7B3-F171-4C25-99FC-C54250F0649B}"/>
          </ac:spMkLst>
        </pc:spChg>
        <pc:spChg chg="add del">
          <ac:chgData name="Sawant, Ms. Vidisha Vijay" userId="619cfcdd-eaa3-4c74-87c9-3e7f85b30f09" providerId="ADAL" clId="{F14B2C21-7E09-418D-83EB-74A7CA8B895D}" dt="2023-02-06T18:53:33.153" v="2208" actId="26606"/>
          <ac:spMkLst>
            <pc:docMk/>
            <pc:sldMk cId="122130394" sldId="258"/>
            <ac:spMk id="10" creationId="{43A9B7B3-F171-4C25-99FC-C54250F0649B}"/>
          </ac:spMkLst>
        </pc:spChg>
        <pc:spChg chg="add del">
          <ac:chgData name="Sawant, Ms. Vidisha Vijay" userId="619cfcdd-eaa3-4c74-87c9-3e7f85b30f09" providerId="ADAL" clId="{F14B2C21-7E09-418D-83EB-74A7CA8B895D}" dt="2023-02-06T18:52:31.322" v="2206"/>
          <ac:spMkLst>
            <pc:docMk/>
            <pc:sldMk cId="122130394" sldId="258"/>
            <ac:spMk id="11" creationId="{D2D5C7C5-9C27-4A61-9F57-1857D45320FD}"/>
          </ac:spMkLst>
        </pc:spChg>
        <pc:spChg chg="add del">
          <ac:chgData name="Sawant, Ms. Vidisha Vijay" userId="619cfcdd-eaa3-4c74-87c9-3e7f85b30f09" providerId="ADAL" clId="{F14B2C21-7E09-418D-83EB-74A7CA8B895D}" dt="2023-02-06T18:53:33.153" v="2208" actId="26606"/>
          <ac:spMkLst>
            <pc:docMk/>
            <pc:sldMk cId="122130394" sldId="258"/>
            <ac:spMk id="12" creationId="{D2D5C7C5-9C27-4A61-9F57-1857D45320FD}"/>
          </ac:spMkLst>
        </pc:spChg>
        <pc:spChg chg="add del">
          <ac:chgData name="Sawant, Ms. Vidisha Vijay" userId="619cfcdd-eaa3-4c74-87c9-3e7f85b30f09" providerId="ADAL" clId="{F14B2C21-7E09-418D-83EB-74A7CA8B895D}" dt="2023-02-06T18:53:36.626" v="2210" actId="26606"/>
          <ac:spMkLst>
            <pc:docMk/>
            <pc:sldMk cId="122130394" sldId="258"/>
            <ac:spMk id="16" creationId="{DCE0245F-7D4D-413E-940B-1D9D9A171161}"/>
          </ac:spMkLst>
        </pc:spChg>
        <pc:spChg chg="add del">
          <ac:chgData name="Sawant, Ms. Vidisha Vijay" userId="619cfcdd-eaa3-4c74-87c9-3e7f85b30f09" providerId="ADAL" clId="{F14B2C21-7E09-418D-83EB-74A7CA8B895D}" dt="2023-02-06T18:53:36.626" v="2210" actId="26606"/>
          <ac:spMkLst>
            <pc:docMk/>
            <pc:sldMk cId="122130394" sldId="258"/>
            <ac:spMk id="21" creationId="{0BABF38A-8A0D-492E-BD20-6CF4D46B50BD}"/>
          </ac:spMkLst>
        </pc:spChg>
        <pc:spChg chg="add del">
          <ac:chgData name="Sawant, Ms. Vidisha Vijay" userId="619cfcdd-eaa3-4c74-87c9-3e7f85b30f09" providerId="ADAL" clId="{F14B2C21-7E09-418D-83EB-74A7CA8B895D}" dt="2023-02-06T18:53:36.626" v="2210" actId="26606"/>
          <ac:spMkLst>
            <pc:docMk/>
            <pc:sldMk cId="122130394" sldId="258"/>
            <ac:spMk id="23" creationId="{297F7562-DBE2-4729-835D-1486BBB4373A}"/>
          </ac:spMkLst>
        </pc:spChg>
        <pc:grpChg chg="add del">
          <ac:chgData name="Sawant, Ms. Vidisha Vijay" userId="619cfcdd-eaa3-4c74-87c9-3e7f85b30f09" providerId="ADAL" clId="{F14B2C21-7E09-418D-83EB-74A7CA8B895D}" dt="2023-02-06T18:52:31.322" v="2206"/>
          <ac:grpSpMkLst>
            <pc:docMk/>
            <pc:sldMk cId="122130394" sldId="258"/>
            <ac:grpSpMk id="13" creationId="{12B335A1-0110-4D6F-BC0E-DCDCB432032B}"/>
          </ac:grpSpMkLst>
        </pc:grpChg>
        <pc:grpChg chg="add del">
          <ac:chgData name="Sawant, Ms. Vidisha Vijay" userId="619cfcdd-eaa3-4c74-87c9-3e7f85b30f09" providerId="ADAL" clId="{F14B2C21-7E09-418D-83EB-74A7CA8B895D}" dt="2023-02-06T18:53:33.153" v="2208" actId="26606"/>
          <ac:grpSpMkLst>
            <pc:docMk/>
            <pc:sldMk cId="122130394" sldId="258"/>
            <ac:grpSpMk id="14" creationId="{BBDA1F5A-F3A8-40DA-ADE6-E0B4D99C853D}"/>
          </ac:grpSpMkLst>
        </pc:grpChg>
        <pc:grpChg chg="add del">
          <ac:chgData name="Sawant, Ms. Vidisha Vijay" userId="619cfcdd-eaa3-4c74-87c9-3e7f85b30f09" providerId="ADAL" clId="{F14B2C21-7E09-418D-83EB-74A7CA8B895D}" dt="2023-02-06T18:53:36.626" v="2210" actId="26606"/>
          <ac:grpSpMkLst>
            <pc:docMk/>
            <pc:sldMk cId="122130394" sldId="258"/>
            <ac:grpSpMk id="18" creationId="{5BB11B77-16CE-4796-9677-F0ED67FCEC1B}"/>
          </ac:grpSpMkLst>
        </pc:grpChg>
        <pc:graphicFrameChg chg="add mod modGraphic">
          <ac:chgData name="Sawant, Ms. Vidisha Vijay" userId="619cfcdd-eaa3-4c74-87c9-3e7f85b30f09" providerId="ADAL" clId="{F14B2C21-7E09-418D-83EB-74A7CA8B895D}" dt="2023-02-06T20:41:50.016" v="3755" actId="14100"/>
          <ac:graphicFrameMkLst>
            <pc:docMk/>
            <pc:sldMk cId="122130394" sldId="258"/>
            <ac:graphicFrameMk id="5" creationId="{E9EC8761-8840-027E-FC77-AB2D6C031F4F}"/>
          </ac:graphicFrameMkLst>
        </pc:graphicFrameChg>
        <pc:picChg chg="add del">
          <ac:chgData name="Sawant, Ms. Vidisha Vijay" userId="619cfcdd-eaa3-4c74-87c9-3e7f85b30f09" providerId="ADAL" clId="{F14B2C21-7E09-418D-83EB-74A7CA8B895D}" dt="2023-02-06T18:53:36.626" v="2210" actId="26606"/>
          <ac:picMkLst>
            <pc:docMk/>
            <pc:sldMk cId="122130394" sldId="258"/>
            <ac:picMk id="22" creationId="{BC526B7A-4801-4FD1-95C8-03AF22629E87}"/>
          </ac:picMkLst>
        </pc:picChg>
      </pc:sldChg>
      <pc:sldChg chg="addSp delSp modSp new mod">
        <pc:chgData name="Sawant, Ms. Vidisha Vijay" userId="619cfcdd-eaa3-4c74-87c9-3e7f85b30f09" providerId="ADAL" clId="{F14B2C21-7E09-418D-83EB-74A7CA8B895D}" dt="2023-02-06T21:40:41.673" v="4278" actId="113"/>
        <pc:sldMkLst>
          <pc:docMk/>
          <pc:sldMk cId="1065688438" sldId="259"/>
        </pc:sldMkLst>
        <pc:spChg chg="mod">
          <ac:chgData name="Sawant, Ms. Vidisha Vijay" userId="619cfcdd-eaa3-4c74-87c9-3e7f85b30f09" providerId="ADAL" clId="{F14B2C21-7E09-418D-83EB-74A7CA8B895D}" dt="2023-02-06T19:56:24.603" v="3509" actId="1076"/>
          <ac:spMkLst>
            <pc:docMk/>
            <pc:sldMk cId="1065688438" sldId="259"/>
            <ac:spMk id="2" creationId="{7F7D8DA9-A29D-99D0-EB14-FF223C44892D}"/>
          </ac:spMkLst>
        </pc:spChg>
        <pc:spChg chg="del">
          <ac:chgData name="Sawant, Ms. Vidisha Vijay" userId="619cfcdd-eaa3-4c74-87c9-3e7f85b30f09" providerId="ADAL" clId="{F14B2C21-7E09-418D-83EB-74A7CA8B895D}" dt="2023-02-06T06:38:30.523" v="382"/>
          <ac:spMkLst>
            <pc:docMk/>
            <pc:sldMk cId="1065688438" sldId="259"/>
            <ac:spMk id="3" creationId="{2C13A4E0-88AF-A2C0-008E-7871BD586D19}"/>
          </ac:spMkLst>
        </pc:spChg>
        <pc:spChg chg="add">
          <ac:chgData name="Sawant, Ms. Vidisha Vijay" userId="619cfcdd-eaa3-4c74-87c9-3e7f85b30f09" providerId="ADAL" clId="{F14B2C21-7E09-418D-83EB-74A7CA8B895D}" dt="2023-02-06T06:38:30.523" v="382"/>
          <ac:spMkLst>
            <pc:docMk/>
            <pc:sldMk cId="1065688438" sldId="259"/>
            <ac:spMk id="5" creationId="{F7D699A6-D6B3-241D-4EB4-52AED779C2F1}"/>
          </ac:spMkLst>
        </pc:spChg>
        <pc:graphicFrameChg chg="add mod modGraphic">
          <ac:chgData name="Sawant, Ms. Vidisha Vijay" userId="619cfcdd-eaa3-4c74-87c9-3e7f85b30f09" providerId="ADAL" clId="{F14B2C21-7E09-418D-83EB-74A7CA8B895D}" dt="2023-02-06T21:40:41.673" v="4278" actId="113"/>
          <ac:graphicFrameMkLst>
            <pc:docMk/>
            <pc:sldMk cId="1065688438" sldId="259"/>
            <ac:graphicFrameMk id="4" creationId="{456C9362-FF37-5607-980D-099361A35408}"/>
          </ac:graphicFrameMkLst>
        </pc:graphicFrameChg>
      </pc:sldChg>
      <pc:sldChg chg="addSp delSp modSp new mod">
        <pc:chgData name="Sawant, Ms. Vidisha Vijay" userId="619cfcdd-eaa3-4c74-87c9-3e7f85b30f09" providerId="ADAL" clId="{F14B2C21-7E09-418D-83EB-74A7CA8B895D}" dt="2023-02-06T19:55:26.109" v="3499" actId="122"/>
        <pc:sldMkLst>
          <pc:docMk/>
          <pc:sldMk cId="2479067124" sldId="260"/>
        </pc:sldMkLst>
        <pc:spChg chg="mod">
          <ac:chgData name="Sawant, Ms. Vidisha Vijay" userId="619cfcdd-eaa3-4c74-87c9-3e7f85b30f09" providerId="ADAL" clId="{F14B2C21-7E09-418D-83EB-74A7CA8B895D}" dt="2023-02-06T19:55:26.109" v="3499" actId="122"/>
          <ac:spMkLst>
            <pc:docMk/>
            <pc:sldMk cId="2479067124" sldId="260"/>
            <ac:spMk id="2" creationId="{8253FDC3-546B-44BA-58B6-1D39874CFE08}"/>
          </ac:spMkLst>
        </pc:spChg>
        <pc:spChg chg="del mod">
          <ac:chgData name="Sawant, Ms. Vidisha Vijay" userId="619cfcdd-eaa3-4c74-87c9-3e7f85b30f09" providerId="ADAL" clId="{F14B2C21-7E09-418D-83EB-74A7CA8B895D}" dt="2023-02-06T06:42:36.189" v="493" actId="478"/>
          <ac:spMkLst>
            <pc:docMk/>
            <pc:sldMk cId="2479067124" sldId="260"/>
            <ac:spMk id="3" creationId="{6D80E1C7-C69F-404A-2AAC-714320189965}"/>
          </ac:spMkLst>
        </pc:spChg>
        <pc:spChg chg="add mod">
          <ac:chgData name="Sawant, Ms. Vidisha Vijay" userId="619cfcdd-eaa3-4c74-87c9-3e7f85b30f09" providerId="ADAL" clId="{F14B2C21-7E09-418D-83EB-74A7CA8B895D}" dt="2023-02-06T06:45:04.882" v="530" actId="207"/>
          <ac:spMkLst>
            <pc:docMk/>
            <pc:sldMk cId="2479067124" sldId="260"/>
            <ac:spMk id="7" creationId="{03EE4C1E-8DDD-4F9B-EB14-F4226FF6A38D}"/>
          </ac:spMkLst>
        </pc:spChg>
        <pc:spChg chg="add mod">
          <ac:chgData name="Sawant, Ms. Vidisha Vijay" userId="619cfcdd-eaa3-4c74-87c9-3e7f85b30f09" providerId="ADAL" clId="{F14B2C21-7E09-418D-83EB-74A7CA8B895D}" dt="2023-02-06T06:45:12.655" v="531" actId="207"/>
          <ac:spMkLst>
            <pc:docMk/>
            <pc:sldMk cId="2479067124" sldId="260"/>
            <ac:spMk id="8" creationId="{FD27E208-21BD-55F8-12A2-C90B2C7535ED}"/>
          </ac:spMkLst>
        </pc:spChg>
        <pc:spChg chg="add mod">
          <ac:chgData name="Sawant, Ms. Vidisha Vijay" userId="619cfcdd-eaa3-4c74-87c9-3e7f85b30f09" providerId="ADAL" clId="{F14B2C21-7E09-418D-83EB-74A7CA8B895D}" dt="2023-02-06T06:45:17.208" v="532" actId="207"/>
          <ac:spMkLst>
            <pc:docMk/>
            <pc:sldMk cId="2479067124" sldId="260"/>
            <ac:spMk id="9" creationId="{0E81382D-B016-92D7-640A-5CA994568071}"/>
          </ac:spMkLst>
        </pc:spChg>
        <pc:picChg chg="add mod">
          <ac:chgData name="Sawant, Ms. Vidisha Vijay" userId="619cfcdd-eaa3-4c74-87c9-3e7f85b30f09" providerId="ADAL" clId="{F14B2C21-7E09-418D-83EB-74A7CA8B895D}" dt="2023-02-06T06:42:37.358" v="494"/>
          <ac:picMkLst>
            <pc:docMk/>
            <pc:sldMk cId="2479067124" sldId="260"/>
            <ac:picMk id="4" creationId="{C4565468-7354-136E-6F97-49FA4D01D889}"/>
          </ac:picMkLst>
        </pc:picChg>
        <pc:picChg chg="add mod">
          <ac:chgData name="Sawant, Ms. Vidisha Vijay" userId="619cfcdd-eaa3-4c74-87c9-3e7f85b30f09" providerId="ADAL" clId="{F14B2C21-7E09-418D-83EB-74A7CA8B895D}" dt="2023-02-06T06:42:47.141" v="495"/>
          <ac:picMkLst>
            <pc:docMk/>
            <pc:sldMk cId="2479067124" sldId="260"/>
            <ac:picMk id="5" creationId="{00A0BADD-517F-509F-439F-617EDA5BB25C}"/>
          </ac:picMkLst>
        </pc:picChg>
        <pc:picChg chg="add mod">
          <ac:chgData name="Sawant, Ms. Vidisha Vijay" userId="619cfcdd-eaa3-4c74-87c9-3e7f85b30f09" providerId="ADAL" clId="{F14B2C21-7E09-418D-83EB-74A7CA8B895D}" dt="2023-02-06T06:43:00.535" v="496"/>
          <ac:picMkLst>
            <pc:docMk/>
            <pc:sldMk cId="2479067124" sldId="260"/>
            <ac:picMk id="6" creationId="{B5D644A9-0D90-99E8-68FB-C5581B98CF82}"/>
          </ac:picMkLst>
        </pc:picChg>
      </pc:sldChg>
      <pc:sldChg chg="addSp delSp modSp new mod ord">
        <pc:chgData name="Sawant, Ms. Vidisha Vijay" userId="619cfcdd-eaa3-4c74-87c9-3e7f85b30f09" providerId="ADAL" clId="{F14B2C21-7E09-418D-83EB-74A7CA8B895D}" dt="2023-02-06T19:55:11.947" v="3498" actId="122"/>
        <pc:sldMkLst>
          <pc:docMk/>
          <pc:sldMk cId="1470241303" sldId="261"/>
        </pc:sldMkLst>
        <pc:spChg chg="mod">
          <ac:chgData name="Sawant, Ms. Vidisha Vijay" userId="619cfcdd-eaa3-4c74-87c9-3e7f85b30f09" providerId="ADAL" clId="{F14B2C21-7E09-418D-83EB-74A7CA8B895D}" dt="2023-02-06T19:55:11.947" v="3498" actId="122"/>
          <ac:spMkLst>
            <pc:docMk/>
            <pc:sldMk cId="1470241303" sldId="261"/>
            <ac:spMk id="2" creationId="{D40A6B3E-0DC2-357E-D041-FF18A6214426}"/>
          </ac:spMkLst>
        </pc:spChg>
        <pc:spChg chg="del">
          <ac:chgData name="Sawant, Ms. Vidisha Vijay" userId="619cfcdd-eaa3-4c74-87c9-3e7f85b30f09" providerId="ADAL" clId="{F14B2C21-7E09-418D-83EB-74A7CA8B895D}" dt="2023-02-06T06:43:14.768" v="520" actId="478"/>
          <ac:spMkLst>
            <pc:docMk/>
            <pc:sldMk cId="1470241303" sldId="261"/>
            <ac:spMk id="3" creationId="{8F5238F4-135B-51ED-FDA5-62E1CCE1F4CB}"/>
          </ac:spMkLst>
        </pc:spChg>
        <pc:spChg chg="add mod">
          <ac:chgData name="Sawant, Ms. Vidisha Vijay" userId="619cfcdd-eaa3-4c74-87c9-3e7f85b30f09" providerId="ADAL" clId="{F14B2C21-7E09-418D-83EB-74A7CA8B895D}" dt="2023-02-06T19:55:07.385" v="3497" actId="113"/>
          <ac:spMkLst>
            <pc:docMk/>
            <pc:sldMk cId="1470241303" sldId="261"/>
            <ac:spMk id="7" creationId="{A828B750-4349-B054-C5FD-058FAA14F30A}"/>
          </ac:spMkLst>
        </pc:spChg>
        <pc:spChg chg="add mod">
          <ac:chgData name="Sawant, Ms. Vidisha Vijay" userId="619cfcdd-eaa3-4c74-87c9-3e7f85b30f09" providerId="ADAL" clId="{F14B2C21-7E09-418D-83EB-74A7CA8B895D}" dt="2023-02-06T06:45:27.363" v="534" actId="207"/>
          <ac:spMkLst>
            <pc:docMk/>
            <pc:sldMk cId="1470241303" sldId="261"/>
            <ac:spMk id="8" creationId="{27460287-CFF2-0BF6-45A9-D46B2299C5B8}"/>
          </ac:spMkLst>
        </pc:spChg>
        <pc:spChg chg="add mod">
          <ac:chgData name="Sawant, Ms. Vidisha Vijay" userId="619cfcdd-eaa3-4c74-87c9-3e7f85b30f09" providerId="ADAL" clId="{F14B2C21-7E09-418D-83EB-74A7CA8B895D}" dt="2023-02-06T06:45:31.385" v="535" actId="207"/>
          <ac:spMkLst>
            <pc:docMk/>
            <pc:sldMk cId="1470241303" sldId="261"/>
            <ac:spMk id="9" creationId="{4F837709-C2B2-06C9-F7B2-A5BA5D7E1A3C}"/>
          </ac:spMkLst>
        </pc:spChg>
        <pc:picChg chg="add mod">
          <ac:chgData name="Sawant, Ms. Vidisha Vijay" userId="619cfcdd-eaa3-4c74-87c9-3e7f85b30f09" providerId="ADAL" clId="{F14B2C21-7E09-418D-83EB-74A7CA8B895D}" dt="2023-02-06T06:43:25.446" v="521"/>
          <ac:picMkLst>
            <pc:docMk/>
            <pc:sldMk cId="1470241303" sldId="261"/>
            <ac:picMk id="4" creationId="{C9A893E1-927A-6DA1-1528-A032201AB7A0}"/>
          </ac:picMkLst>
        </pc:picChg>
        <pc:picChg chg="add mod">
          <ac:chgData name="Sawant, Ms. Vidisha Vijay" userId="619cfcdd-eaa3-4c74-87c9-3e7f85b30f09" providerId="ADAL" clId="{F14B2C21-7E09-418D-83EB-74A7CA8B895D}" dt="2023-02-06T06:43:35.440" v="522"/>
          <ac:picMkLst>
            <pc:docMk/>
            <pc:sldMk cId="1470241303" sldId="261"/>
            <ac:picMk id="5" creationId="{23E80B91-A596-A8CC-81CB-6CBD9F2F58C5}"/>
          </ac:picMkLst>
        </pc:picChg>
        <pc:picChg chg="add mod">
          <ac:chgData name="Sawant, Ms. Vidisha Vijay" userId="619cfcdd-eaa3-4c74-87c9-3e7f85b30f09" providerId="ADAL" clId="{F14B2C21-7E09-418D-83EB-74A7CA8B895D}" dt="2023-02-06T06:43:42.459" v="523"/>
          <ac:picMkLst>
            <pc:docMk/>
            <pc:sldMk cId="1470241303" sldId="261"/>
            <ac:picMk id="6" creationId="{7C5F5E68-D403-95AD-1EB4-9AF2FF797301}"/>
          </ac:picMkLst>
        </pc:picChg>
      </pc:sldChg>
      <pc:sldChg chg="addSp delSp modSp new mod setBg">
        <pc:chgData name="Sawant, Ms. Vidisha Vijay" userId="619cfcdd-eaa3-4c74-87c9-3e7f85b30f09" providerId="ADAL" clId="{F14B2C21-7E09-418D-83EB-74A7CA8B895D}" dt="2023-02-06T21:39:01.574" v="4271" actId="20577"/>
        <pc:sldMkLst>
          <pc:docMk/>
          <pc:sldMk cId="915328245" sldId="262"/>
        </pc:sldMkLst>
        <pc:spChg chg="mod">
          <ac:chgData name="Sawant, Ms. Vidisha Vijay" userId="619cfcdd-eaa3-4c74-87c9-3e7f85b30f09" providerId="ADAL" clId="{F14B2C21-7E09-418D-83EB-74A7CA8B895D}" dt="2023-02-06T19:56:08.259" v="3507" actId="14100"/>
          <ac:spMkLst>
            <pc:docMk/>
            <pc:sldMk cId="915328245" sldId="262"/>
            <ac:spMk id="2" creationId="{89B9575A-9D5E-BD78-FAF0-A67CD3787CD2}"/>
          </ac:spMkLst>
        </pc:spChg>
        <pc:spChg chg="mod">
          <ac:chgData name="Sawant, Ms. Vidisha Vijay" userId="619cfcdd-eaa3-4c74-87c9-3e7f85b30f09" providerId="ADAL" clId="{F14B2C21-7E09-418D-83EB-74A7CA8B895D}" dt="2023-02-06T21:39:01.574" v="4271" actId="20577"/>
          <ac:spMkLst>
            <pc:docMk/>
            <pc:sldMk cId="915328245" sldId="262"/>
            <ac:spMk id="3" creationId="{C17A077B-4846-FAED-F3EC-B8C33BABCED3}"/>
          </ac:spMkLst>
        </pc:spChg>
        <pc:spChg chg="add del">
          <ac:chgData name="Sawant, Ms. Vidisha Vijay" userId="619cfcdd-eaa3-4c74-87c9-3e7f85b30f09" providerId="ADAL" clId="{F14B2C21-7E09-418D-83EB-74A7CA8B895D}" dt="2023-02-06T19:55:53.861" v="3501" actId="26606"/>
          <ac:spMkLst>
            <pc:docMk/>
            <pc:sldMk cId="915328245" sldId="262"/>
            <ac:spMk id="9" creationId="{0BABF38A-8A0D-492E-BD20-6CF4D46B50BD}"/>
          </ac:spMkLst>
        </pc:spChg>
        <pc:spChg chg="add del">
          <ac:chgData name="Sawant, Ms. Vidisha Vijay" userId="619cfcdd-eaa3-4c74-87c9-3e7f85b30f09" providerId="ADAL" clId="{F14B2C21-7E09-418D-83EB-74A7CA8B895D}" dt="2023-02-06T19:55:57.521" v="3503" actId="26606"/>
          <ac:spMkLst>
            <pc:docMk/>
            <pc:sldMk cId="915328245" sldId="262"/>
            <ac:spMk id="10" creationId="{0BABF38A-8A0D-492E-BD20-6CF4D46B50BD}"/>
          </ac:spMkLst>
        </pc:spChg>
        <pc:spChg chg="add del">
          <ac:chgData name="Sawant, Ms. Vidisha Vijay" userId="619cfcdd-eaa3-4c74-87c9-3e7f85b30f09" providerId="ADAL" clId="{F14B2C21-7E09-418D-83EB-74A7CA8B895D}" dt="2023-02-06T19:55:53.861" v="3501" actId="26606"/>
          <ac:spMkLst>
            <pc:docMk/>
            <pc:sldMk cId="915328245" sldId="262"/>
            <ac:spMk id="13" creationId="{E2748806-3AF5-4078-830A-C1F26BF1B200}"/>
          </ac:spMkLst>
        </pc:spChg>
        <pc:spChg chg="add del">
          <ac:chgData name="Sawant, Ms. Vidisha Vijay" userId="619cfcdd-eaa3-4c74-87c9-3e7f85b30f09" providerId="ADAL" clId="{F14B2C21-7E09-418D-83EB-74A7CA8B895D}" dt="2023-02-06T19:55:57.521" v="3503" actId="26606"/>
          <ac:spMkLst>
            <pc:docMk/>
            <pc:sldMk cId="915328245" sldId="262"/>
            <ac:spMk id="14" creationId="{DE61FBD7-E37C-4B38-BE44-A6D4978D7486}"/>
          </ac:spMkLst>
        </pc:spChg>
        <pc:spChg chg="add del">
          <ac:chgData name="Sawant, Ms. Vidisha Vijay" userId="619cfcdd-eaa3-4c74-87c9-3e7f85b30f09" providerId="ADAL" clId="{F14B2C21-7E09-418D-83EB-74A7CA8B895D}" dt="2023-02-06T19:55:53.861" v="3501" actId="26606"/>
          <ac:spMkLst>
            <pc:docMk/>
            <pc:sldMk cId="915328245" sldId="262"/>
            <ac:spMk id="15" creationId="{BF991FCB-5132-414C-B377-526F56121B69}"/>
          </ac:spMkLst>
        </pc:spChg>
        <pc:spChg chg="add del">
          <ac:chgData name="Sawant, Ms. Vidisha Vijay" userId="619cfcdd-eaa3-4c74-87c9-3e7f85b30f09" providerId="ADAL" clId="{F14B2C21-7E09-418D-83EB-74A7CA8B895D}" dt="2023-02-06T19:55:57.521" v="3503" actId="26606"/>
          <ac:spMkLst>
            <pc:docMk/>
            <pc:sldMk cId="915328245" sldId="262"/>
            <ac:spMk id="16" creationId="{392BFCFE-FD78-4EDF-BEFE-CC444DC5F307}"/>
          </ac:spMkLst>
        </pc:spChg>
        <pc:spChg chg="add del">
          <ac:chgData name="Sawant, Ms. Vidisha Vijay" userId="619cfcdd-eaa3-4c74-87c9-3e7f85b30f09" providerId="ADAL" clId="{F14B2C21-7E09-418D-83EB-74A7CA8B895D}" dt="2023-02-06T19:55:53.861" v="3501" actId="26606"/>
          <ac:spMkLst>
            <pc:docMk/>
            <pc:sldMk cId="915328245" sldId="262"/>
            <ac:spMk id="17" creationId="{F23DAFF7-4C98-4E0E-8986-198D54B6C1F0}"/>
          </ac:spMkLst>
        </pc:spChg>
        <pc:spChg chg="add del">
          <ac:chgData name="Sawant, Ms. Vidisha Vijay" userId="619cfcdd-eaa3-4c74-87c9-3e7f85b30f09" providerId="ADAL" clId="{F14B2C21-7E09-418D-83EB-74A7CA8B895D}" dt="2023-02-06T19:55:57.521" v="3503" actId="26606"/>
          <ac:spMkLst>
            <pc:docMk/>
            <pc:sldMk cId="915328245" sldId="262"/>
            <ac:spMk id="22" creationId="{8B5FAB37-BB0D-41A8-A5C8-65ADE0F008A1}"/>
          </ac:spMkLst>
        </pc:spChg>
        <pc:spChg chg="add">
          <ac:chgData name="Sawant, Ms. Vidisha Vijay" userId="619cfcdd-eaa3-4c74-87c9-3e7f85b30f09" providerId="ADAL" clId="{F14B2C21-7E09-418D-83EB-74A7CA8B895D}" dt="2023-02-06T19:55:57.553" v="3504" actId="26606"/>
          <ac:spMkLst>
            <pc:docMk/>
            <pc:sldMk cId="915328245" sldId="262"/>
            <ac:spMk id="24" creationId="{0BABF38A-8A0D-492E-BD20-6CF4D46B50BD}"/>
          </ac:spMkLst>
        </pc:spChg>
        <pc:spChg chg="add">
          <ac:chgData name="Sawant, Ms. Vidisha Vijay" userId="619cfcdd-eaa3-4c74-87c9-3e7f85b30f09" providerId="ADAL" clId="{F14B2C21-7E09-418D-83EB-74A7CA8B895D}" dt="2023-02-06T19:55:57.553" v="3504" actId="26606"/>
          <ac:spMkLst>
            <pc:docMk/>
            <pc:sldMk cId="915328245" sldId="262"/>
            <ac:spMk id="26" creationId="{DE61FBD7-E37C-4B38-BE44-A6D4978D7486}"/>
          </ac:spMkLst>
        </pc:spChg>
        <pc:spChg chg="add">
          <ac:chgData name="Sawant, Ms. Vidisha Vijay" userId="619cfcdd-eaa3-4c74-87c9-3e7f85b30f09" providerId="ADAL" clId="{F14B2C21-7E09-418D-83EB-74A7CA8B895D}" dt="2023-02-06T19:55:57.553" v="3504" actId="26606"/>
          <ac:spMkLst>
            <pc:docMk/>
            <pc:sldMk cId="915328245" sldId="262"/>
            <ac:spMk id="27" creationId="{392BFCFE-FD78-4EDF-BEFE-CC444DC5F307}"/>
          </ac:spMkLst>
        </pc:spChg>
        <pc:spChg chg="add">
          <ac:chgData name="Sawant, Ms. Vidisha Vijay" userId="619cfcdd-eaa3-4c74-87c9-3e7f85b30f09" providerId="ADAL" clId="{F14B2C21-7E09-418D-83EB-74A7CA8B895D}" dt="2023-02-06T19:55:57.553" v="3504" actId="26606"/>
          <ac:spMkLst>
            <pc:docMk/>
            <pc:sldMk cId="915328245" sldId="262"/>
            <ac:spMk id="29" creationId="{8B5FAB37-BB0D-41A8-A5C8-65ADE0F008A1}"/>
          </ac:spMkLst>
        </pc:spChg>
        <pc:grpChg chg="add del">
          <ac:chgData name="Sawant, Ms. Vidisha Vijay" userId="619cfcdd-eaa3-4c74-87c9-3e7f85b30f09" providerId="ADAL" clId="{F14B2C21-7E09-418D-83EB-74A7CA8B895D}" dt="2023-02-06T19:55:57.521" v="3503" actId="26606"/>
          <ac:grpSpMkLst>
            <pc:docMk/>
            <pc:sldMk cId="915328245" sldId="262"/>
            <ac:grpSpMk id="18" creationId="{D7102190-C0A1-4788-99F6-6A2F54444324}"/>
          </ac:grpSpMkLst>
        </pc:grpChg>
        <pc:grpChg chg="add">
          <ac:chgData name="Sawant, Ms. Vidisha Vijay" userId="619cfcdd-eaa3-4c74-87c9-3e7f85b30f09" providerId="ADAL" clId="{F14B2C21-7E09-418D-83EB-74A7CA8B895D}" dt="2023-02-06T19:55:57.553" v="3504" actId="26606"/>
          <ac:grpSpMkLst>
            <pc:docMk/>
            <pc:sldMk cId="915328245" sldId="262"/>
            <ac:grpSpMk id="28" creationId="{D7102190-C0A1-4788-99F6-6A2F54444324}"/>
          </ac:grpSpMkLst>
        </pc:grpChg>
        <pc:picChg chg="add del">
          <ac:chgData name="Sawant, Ms. Vidisha Vijay" userId="619cfcdd-eaa3-4c74-87c9-3e7f85b30f09" providerId="ADAL" clId="{F14B2C21-7E09-418D-83EB-74A7CA8B895D}" dt="2023-02-06T19:55:53.861" v="3501" actId="26606"/>
          <ac:picMkLst>
            <pc:docMk/>
            <pc:sldMk cId="915328245" sldId="262"/>
            <ac:picMk id="5" creationId="{76B45653-67D9-0AEF-8420-F8581BA10C65}"/>
          </ac:picMkLst>
        </pc:picChg>
        <pc:picChg chg="add del">
          <ac:chgData name="Sawant, Ms. Vidisha Vijay" userId="619cfcdd-eaa3-4c74-87c9-3e7f85b30f09" providerId="ADAL" clId="{F14B2C21-7E09-418D-83EB-74A7CA8B895D}" dt="2023-02-06T19:55:57.521" v="3503" actId="26606"/>
          <ac:picMkLst>
            <pc:docMk/>
            <pc:sldMk cId="915328245" sldId="262"/>
            <ac:picMk id="7" creationId="{754E4D2C-156E-81A9-C1AC-6509AEC0D761}"/>
          </ac:picMkLst>
        </pc:picChg>
        <pc:picChg chg="add del">
          <ac:chgData name="Sawant, Ms. Vidisha Vijay" userId="619cfcdd-eaa3-4c74-87c9-3e7f85b30f09" providerId="ADAL" clId="{F14B2C21-7E09-418D-83EB-74A7CA8B895D}" dt="2023-02-06T19:55:53.861" v="3501" actId="26606"/>
          <ac:picMkLst>
            <pc:docMk/>
            <pc:sldMk cId="915328245" sldId="262"/>
            <ac:picMk id="11" creationId="{BC526B7A-4801-4FD1-95C8-03AF22629E87}"/>
          </ac:picMkLst>
        </pc:picChg>
        <pc:picChg chg="add del">
          <ac:chgData name="Sawant, Ms. Vidisha Vijay" userId="619cfcdd-eaa3-4c74-87c9-3e7f85b30f09" providerId="ADAL" clId="{F14B2C21-7E09-418D-83EB-74A7CA8B895D}" dt="2023-02-06T19:55:57.521" v="3503" actId="26606"/>
          <ac:picMkLst>
            <pc:docMk/>
            <pc:sldMk cId="915328245" sldId="262"/>
            <ac:picMk id="12" creationId="{BC526B7A-4801-4FD1-95C8-03AF22629E87}"/>
          </ac:picMkLst>
        </pc:picChg>
        <pc:picChg chg="add">
          <ac:chgData name="Sawant, Ms. Vidisha Vijay" userId="619cfcdd-eaa3-4c74-87c9-3e7f85b30f09" providerId="ADAL" clId="{F14B2C21-7E09-418D-83EB-74A7CA8B895D}" dt="2023-02-06T19:55:57.553" v="3504" actId="26606"/>
          <ac:picMkLst>
            <pc:docMk/>
            <pc:sldMk cId="915328245" sldId="262"/>
            <ac:picMk id="25" creationId="{BC526B7A-4801-4FD1-95C8-03AF22629E87}"/>
          </ac:picMkLst>
        </pc:picChg>
        <pc:picChg chg="add">
          <ac:chgData name="Sawant, Ms. Vidisha Vijay" userId="619cfcdd-eaa3-4c74-87c9-3e7f85b30f09" providerId="ADAL" clId="{F14B2C21-7E09-418D-83EB-74A7CA8B895D}" dt="2023-02-06T19:55:57.553" v="3504" actId="26606"/>
          <ac:picMkLst>
            <pc:docMk/>
            <pc:sldMk cId="915328245" sldId="262"/>
            <ac:picMk id="30" creationId="{19689821-1C21-2B42-DB21-1088423DEBAB}"/>
          </ac:picMkLst>
        </pc:picChg>
      </pc:sldChg>
      <pc:sldChg chg="addSp delSp modSp new mod setBg delDesignElem">
        <pc:chgData name="Sawant, Ms. Vidisha Vijay" userId="619cfcdd-eaa3-4c74-87c9-3e7f85b30f09" providerId="ADAL" clId="{F14B2C21-7E09-418D-83EB-74A7CA8B895D}" dt="2023-02-06T19:50:59.493" v="3380" actId="207"/>
        <pc:sldMkLst>
          <pc:docMk/>
          <pc:sldMk cId="3989755393" sldId="263"/>
        </pc:sldMkLst>
        <pc:spChg chg="mod">
          <ac:chgData name="Sawant, Ms. Vidisha Vijay" userId="619cfcdd-eaa3-4c74-87c9-3e7f85b30f09" providerId="ADAL" clId="{F14B2C21-7E09-418D-83EB-74A7CA8B895D}" dt="2023-02-06T19:50:59.493" v="3380" actId="207"/>
          <ac:spMkLst>
            <pc:docMk/>
            <pc:sldMk cId="3989755393" sldId="263"/>
            <ac:spMk id="2" creationId="{57128B60-F63C-836D-1C3A-E01F4065C799}"/>
          </ac:spMkLst>
        </pc:spChg>
        <pc:spChg chg="del">
          <ac:chgData name="Sawant, Ms. Vidisha Vijay" userId="619cfcdd-eaa3-4c74-87c9-3e7f85b30f09" providerId="ADAL" clId="{F14B2C21-7E09-418D-83EB-74A7CA8B895D}" dt="2023-02-06T06:47:52.682" v="608" actId="22"/>
          <ac:spMkLst>
            <pc:docMk/>
            <pc:sldMk cId="3989755393" sldId="263"/>
            <ac:spMk id="3" creationId="{048EFB5C-1144-CF56-C9D1-DED33146E66B}"/>
          </ac:spMkLst>
        </pc:spChg>
        <pc:spChg chg="add del">
          <ac:chgData name="Sawant, Ms. Vidisha Vijay" userId="619cfcdd-eaa3-4c74-87c9-3e7f85b30f09" providerId="ADAL" clId="{F14B2C21-7E09-418D-83EB-74A7CA8B895D}" dt="2023-02-06T18:52:31.322" v="2206"/>
          <ac:spMkLst>
            <pc:docMk/>
            <pc:sldMk cId="3989755393" sldId="263"/>
            <ac:spMk id="10" creationId="{0BABF38A-8A0D-492E-BD20-6CF4D46B50BD}"/>
          </ac:spMkLst>
        </pc:spChg>
        <pc:spChg chg="add del">
          <ac:chgData name="Sawant, Ms. Vidisha Vijay" userId="619cfcdd-eaa3-4c74-87c9-3e7f85b30f09" providerId="ADAL" clId="{F14B2C21-7E09-418D-83EB-74A7CA8B895D}" dt="2023-02-06T18:52:31.322" v="2206"/>
          <ac:spMkLst>
            <pc:docMk/>
            <pc:sldMk cId="3989755393" sldId="263"/>
            <ac:spMk id="14" creationId="{310E06F9-9F12-4D1B-92C0-4B30818D093E}"/>
          </ac:spMkLst>
        </pc:spChg>
        <pc:spChg chg="add del">
          <ac:chgData name="Sawant, Ms. Vidisha Vijay" userId="619cfcdd-eaa3-4c74-87c9-3e7f85b30f09" providerId="ADAL" clId="{F14B2C21-7E09-418D-83EB-74A7CA8B895D}" dt="2023-02-06T18:52:31.322" v="2206"/>
          <ac:spMkLst>
            <pc:docMk/>
            <pc:sldMk cId="3989755393" sldId="263"/>
            <ac:spMk id="16" creationId="{8F5EFE88-F6A7-4B53-AF99-227DFC56A032}"/>
          </ac:spMkLst>
        </pc:spChg>
        <pc:spChg chg="add del">
          <ac:chgData name="Sawant, Ms. Vidisha Vijay" userId="619cfcdd-eaa3-4c74-87c9-3e7f85b30f09" providerId="ADAL" clId="{F14B2C21-7E09-418D-83EB-74A7CA8B895D}" dt="2023-02-06T18:52:31.322" v="2206"/>
          <ac:spMkLst>
            <pc:docMk/>
            <pc:sldMk cId="3989755393" sldId="263"/>
            <ac:spMk id="18" creationId="{BF9AF5CF-AE21-453A-8D3F-6D9FC64A18B2}"/>
          </ac:spMkLst>
        </pc:spChg>
        <pc:grpChg chg="add del">
          <ac:chgData name="Sawant, Ms. Vidisha Vijay" userId="619cfcdd-eaa3-4c74-87c9-3e7f85b30f09" providerId="ADAL" clId="{F14B2C21-7E09-418D-83EB-74A7CA8B895D}" dt="2023-02-06T18:52:31.322" v="2206"/>
          <ac:grpSpMkLst>
            <pc:docMk/>
            <pc:sldMk cId="3989755393" sldId="263"/>
            <ac:grpSpMk id="20" creationId="{BE79AECD-175A-4F8E-98CE-F42417E11388}"/>
          </ac:grpSpMkLst>
        </pc:grpChg>
        <pc:picChg chg="add mod ord">
          <ac:chgData name="Sawant, Ms. Vidisha Vijay" userId="619cfcdd-eaa3-4c74-87c9-3e7f85b30f09" providerId="ADAL" clId="{F14B2C21-7E09-418D-83EB-74A7CA8B895D}" dt="2023-02-06T06:48:13.809" v="611" actId="1076"/>
          <ac:picMkLst>
            <pc:docMk/>
            <pc:sldMk cId="3989755393" sldId="263"/>
            <ac:picMk id="5" creationId="{BE3B5A24-3B6C-990A-3A9A-AD4E0CDDACE5}"/>
          </ac:picMkLst>
        </pc:picChg>
        <pc:picChg chg="add del">
          <ac:chgData name="Sawant, Ms. Vidisha Vijay" userId="619cfcdd-eaa3-4c74-87c9-3e7f85b30f09" providerId="ADAL" clId="{F14B2C21-7E09-418D-83EB-74A7CA8B895D}" dt="2023-02-06T18:52:31.322" v="2206"/>
          <ac:picMkLst>
            <pc:docMk/>
            <pc:sldMk cId="3989755393" sldId="263"/>
            <ac:picMk id="12" creationId="{BC526B7A-4801-4FD1-95C8-03AF22629E87}"/>
          </ac:picMkLst>
        </pc:picChg>
      </pc:sldChg>
      <pc:sldChg chg="addSp delSp modSp new mod ord setBg delDesignElem">
        <pc:chgData name="Sawant, Ms. Vidisha Vijay" userId="619cfcdd-eaa3-4c74-87c9-3e7f85b30f09" providerId="ADAL" clId="{F14B2C21-7E09-418D-83EB-74A7CA8B895D}" dt="2023-02-06T21:51:12.233" v="4300"/>
        <pc:sldMkLst>
          <pc:docMk/>
          <pc:sldMk cId="646792362" sldId="264"/>
        </pc:sldMkLst>
        <pc:spChg chg="mod">
          <ac:chgData name="Sawant, Ms. Vidisha Vijay" userId="619cfcdd-eaa3-4c74-87c9-3e7f85b30f09" providerId="ADAL" clId="{F14B2C21-7E09-418D-83EB-74A7CA8B895D}" dt="2023-02-06T19:56:49.309" v="3512" actId="14100"/>
          <ac:spMkLst>
            <pc:docMk/>
            <pc:sldMk cId="646792362" sldId="264"/>
            <ac:spMk id="2" creationId="{1068B1ED-353D-2C89-F733-D0E96E0C1DCC}"/>
          </ac:spMkLst>
        </pc:spChg>
        <pc:spChg chg="del">
          <ac:chgData name="Sawant, Ms. Vidisha Vijay" userId="619cfcdd-eaa3-4c74-87c9-3e7f85b30f09" providerId="ADAL" clId="{F14B2C21-7E09-418D-83EB-74A7CA8B895D}" dt="2023-02-06T06:49:24.890" v="621" actId="478"/>
          <ac:spMkLst>
            <pc:docMk/>
            <pc:sldMk cId="646792362" sldId="264"/>
            <ac:spMk id="3" creationId="{348AA75A-13D1-3D67-170A-CF37FBBF29B5}"/>
          </ac:spMkLst>
        </pc:spChg>
        <pc:spChg chg="add del">
          <ac:chgData name="Sawant, Ms. Vidisha Vijay" userId="619cfcdd-eaa3-4c74-87c9-3e7f85b30f09" providerId="ADAL" clId="{F14B2C21-7E09-418D-83EB-74A7CA8B895D}" dt="2023-02-06T06:49:41.190" v="623" actId="26606"/>
          <ac:spMkLst>
            <pc:docMk/>
            <pc:sldMk cId="646792362" sldId="264"/>
            <ac:spMk id="8" creationId="{0BABF38A-8A0D-492E-BD20-6CF4D46B50BD}"/>
          </ac:spMkLst>
        </pc:spChg>
        <pc:spChg chg="add del">
          <ac:chgData name="Sawant, Ms. Vidisha Vijay" userId="619cfcdd-eaa3-4c74-87c9-3e7f85b30f09" providerId="ADAL" clId="{F14B2C21-7E09-418D-83EB-74A7CA8B895D}" dt="2023-02-06T06:49:41.190" v="623" actId="26606"/>
          <ac:spMkLst>
            <pc:docMk/>
            <pc:sldMk cId="646792362" sldId="264"/>
            <ac:spMk id="12" creationId="{E2748806-3AF5-4078-830A-C1F26BF1B200}"/>
          </ac:spMkLst>
        </pc:spChg>
        <pc:spChg chg="add del">
          <ac:chgData name="Sawant, Ms. Vidisha Vijay" userId="619cfcdd-eaa3-4c74-87c9-3e7f85b30f09" providerId="ADAL" clId="{F14B2C21-7E09-418D-83EB-74A7CA8B895D}" dt="2023-02-06T06:49:41.190" v="623" actId="26606"/>
          <ac:spMkLst>
            <pc:docMk/>
            <pc:sldMk cId="646792362" sldId="264"/>
            <ac:spMk id="14" creationId="{BF991FCB-5132-414C-B377-526F56121B69}"/>
          </ac:spMkLst>
        </pc:spChg>
        <pc:spChg chg="add del">
          <ac:chgData name="Sawant, Ms. Vidisha Vijay" userId="619cfcdd-eaa3-4c74-87c9-3e7f85b30f09" providerId="ADAL" clId="{F14B2C21-7E09-418D-83EB-74A7CA8B895D}" dt="2023-02-06T06:49:41.190" v="623" actId="26606"/>
          <ac:spMkLst>
            <pc:docMk/>
            <pc:sldMk cId="646792362" sldId="264"/>
            <ac:spMk id="16" creationId="{F23DAFF7-4C98-4E0E-8986-198D54B6C1F0}"/>
          </ac:spMkLst>
        </pc:spChg>
        <pc:spChg chg="add del">
          <ac:chgData name="Sawant, Ms. Vidisha Vijay" userId="619cfcdd-eaa3-4c74-87c9-3e7f85b30f09" providerId="ADAL" clId="{F14B2C21-7E09-418D-83EB-74A7CA8B895D}" dt="2023-02-06T18:52:31.322" v="2206"/>
          <ac:spMkLst>
            <pc:docMk/>
            <pc:sldMk cId="646792362" sldId="264"/>
            <ac:spMk id="18" creationId="{0BABF38A-8A0D-492E-BD20-6CF4D46B50BD}"/>
          </ac:spMkLst>
        </pc:spChg>
        <pc:spChg chg="add del">
          <ac:chgData name="Sawant, Ms. Vidisha Vijay" userId="619cfcdd-eaa3-4c74-87c9-3e7f85b30f09" providerId="ADAL" clId="{F14B2C21-7E09-418D-83EB-74A7CA8B895D}" dt="2023-02-06T18:52:31.322" v="2206"/>
          <ac:spMkLst>
            <pc:docMk/>
            <pc:sldMk cId="646792362" sldId="264"/>
            <ac:spMk id="20" creationId="{1E644DE9-8D09-43E2-BA69-F57482CFC93A}"/>
          </ac:spMkLst>
        </pc:spChg>
        <pc:spChg chg="add del">
          <ac:chgData name="Sawant, Ms. Vidisha Vijay" userId="619cfcdd-eaa3-4c74-87c9-3e7f85b30f09" providerId="ADAL" clId="{F14B2C21-7E09-418D-83EB-74A7CA8B895D}" dt="2023-02-06T18:52:31.322" v="2206"/>
          <ac:spMkLst>
            <pc:docMk/>
            <pc:sldMk cId="646792362" sldId="264"/>
            <ac:spMk id="21" creationId="{6C23C919-B32E-40FF-B3D8-631316E84E3E}"/>
          </ac:spMkLst>
        </pc:spChg>
        <pc:picChg chg="add del">
          <ac:chgData name="Sawant, Ms. Vidisha Vijay" userId="619cfcdd-eaa3-4c74-87c9-3e7f85b30f09" providerId="ADAL" clId="{F14B2C21-7E09-418D-83EB-74A7CA8B895D}" dt="2023-02-06T06:49:41.190" v="623" actId="26606"/>
          <ac:picMkLst>
            <pc:docMk/>
            <pc:sldMk cId="646792362" sldId="264"/>
            <ac:picMk id="4" creationId="{E16E7DEA-2836-FD7A-565C-2F02A6CC0B31}"/>
          </ac:picMkLst>
        </pc:picChg>
        <pc:picChg chg="add del">
          <ac:chgData name="Sawant, Ms. Vidisha Vijay" userId="619cfcdd-eaa3-4c74-87c9-3e7f85b30f09" providerId="ADAL" clId="{F14B2C21-7E09-418D-83EB-74A7CA8B895D}" dt="2023-02-06T06:49:41.190" v="623" actId="26606"/>
          <ac:picMkLst>
            <pc:docMk/>
            <pc:sldMk cId="646792362" sldId="264"/>
            <ac:picMk id="10" creationId="{BC526B7A-4801-4FD1-95C8-03AF22629E87}"/>
          </ac:picMkLst>
        </pc:picChg>
        <pc:picChg chg="add del">
          <ac:chgData name="Sawant, Ms. Vidisha Vijay" userId="619cfcdd-eaa3-4c74-87c9-3e7f85b30f09" providerId="ADAL" clId="{F14B2C21-7E09-418D-83EB-74A7CA8B895D}" dt="2023-02-06T18:52:31.322" v="2206"/>
          <ac:picMkLst>
            <pc:docMk/>
            <pc:sldMk cId="646792362" sldId="264"/>
            <ac:picMk id="19" creationId="{BC526B7A-4801-4FD1-95C8-03AF22629E87}"/>
          </ac:picMkLst>
        </pc:picChg>
        <pc:picChg chg="add">
          <ac:chgData name="Sawant, Ms. Vidisha Vijay" userId="619cfcdd-eaa3-4c74-87c9-3e7f85b30f09" providerId="ADAL" clId="{F14B2C21-7E09-418D-83EB-74A7CA8B895D}" dt="2023-02-06T06:49:41.190" v="624" actId="26606"/>
          <ac:picMkLst>
            <pc:docMk/>
            <pc:sldMk cId="646792362" sldId="264"/>
            <ac:picMk id="22" creationId="{296275DA-08A3-085C-E68D-6AC6B6C08A4E}"/>
          </ac:picMkLst>
        </pc:picChg>
      </pc:sldChg>
      <pc:sldChg chg="addSp delSp modSp new mod">
        <pc:chgData name="Sawant, Ms. Vidisha Vijay" userId="619cfcdd-eaa3-4c74-87c9-3e7f85b30f09" providerId="ADAL" clId="{F14B2C21-7E09-418D-83EB-74A7CA8B895D}" dt="2023-02-06T06:53:43.078" v="683" actId="14100"/>
        <pc:sldMkLst>
          <pc:docMk/>
          <pc:sldMk cId="3242876843" sldId="265"/>
        </pc:sldMkLst>
        <pc:spChg chg="mod">
          <ac:chgData name="Sawant, Ms. Vidisha Vijay" userId="619cfcdd-eaa3-4c74-87c9-3e7f85b30f09" providerId="ADAL" clId="{F14B2C21-7E09-418D-83EB-74A7CA8B895D}" dt="2023-02-06T06:52:48.387" v="679" actId="122"/>
          <ac:spMkLst>
            <pc:docMk/>
            <pc:sldMk cId="3242876843" sldId="265"/>
            <ac:spMk id="2" creationId="{7BB0ABFC-16AE-92D6-C4E9-F7356E476E5C}"/>
          </ac:spMkLst>
        </pc:spChg>
        <pc:spChg chg="del">
          <ac:chgData name="Sawant, Ms. Vidisha Vijay" userId="619cfcdd-eaa3-4c74-87c9-3e7f85b30f09" providerId="ADAL" clId="{F14B2C21-7E09-418D-83EB-74A7CA8B895D}" dt="2023-02-06T06:50:49.372" v="665"/>
          <ac:spMkLst>
            <pc:docMk/>
            <pc:sldMk cId="3242876843" sldId="265"/>
            <ac:spMk id="3" creationId="{8CD44B9F-5609-9F7F-049E-E0F8E6D567FD}"/>
          </ac:spMkLst>
        </pc:spChg>
        <pc:picChg chg="add mod">
          <ac:chgData name="Sawant, Ms. Vidisha Vijay" userId="619cfcdd-eaa3-4c74-87c9-3e7f85b30f09" providerId="ADAL" clId="{F14B2C21-7E09-418D-83EB-74A7CA8B895D}" dt="2023-02-06T06:53:43.078" v="683" actId="14100"/>
          <ac:picMkLst>
            <pc:docMk/>
            <pc:sldMk cId="3242876843" sldId="265"/>
            <ac:picMk id="4" creationId="{22B2456C-E2EE-3653-6255-4A2F0DCE9850}"/>
          </ac:picMkLst>
        </pc:picChg>
      </pc:sldChg>
      <pc:sldChg chg="addSp delSp modSp new mod">
        <pc:chgData name="Sawant, Ms. Vidisha Vijay" userId="619cfcdd-eaa3-4c74-87c9-3e7f85b30f09" providerId="ADAL" clId="{F14B2C21-7E09-418D-83EB-74A7CA8B895D}" dt="2023-02-06T19:57:45.947" v="3521" actId="1076"/>
        <pc:sldMkLst>
          <pc:docMk/>
          <pc:sldMk cId="3494872820" sldId="266"/>
        </pc:sldMkLst>
        <pc:spChg chg="mod">
          <ac:chgData name="Sawant, Ms. Vidisha Vijay" userId="619cfcdd-eaa3-4c74-87c9-3e7f85b30f09" providerId="ADAL" clId="{F14B2C21-7E09-418D-83EB-74A7CA8B895D}" dt="2023-02-06T06:52:53.780" v="680" actId="122"/>
          <ac:spMkLst>
            <pc:docMk/>
            <pc:sldMk cId="3494872820" sldId="266"/>
            <ac:spMk id="2" creationId="{7050A9F8-44C2-489A-C80C-4A1AF4043440}"/>
          </ac:spMkLst>
        </pc:spChg>
        <pc:spChg chg="del">
          <ac:chgData name="Sawant, Ms. Vidisha Vijay" userId="619cfcdd-eaa3-4c74-87c9-3e7f85b30f09" providerId="ADAL" clId="{F14B2C21-7E09-418D-83EB-74A7CA8B895D}" dt="2023-02-06T06:51:04.343" v="666"/>
          <ac:spMkLst>
            <pc:docMk/>
            <pc:sldMk cId="3494872820" sldId="266"/>
            <ac:spMk id="3" creationId="{57B15C32-6FCF-36C9-2AC2-90372D822E61}"/>
          </ac:spMkLst>
        </pc:spChg>
        <pc:picChg chg="add mod">
          <ac:chgData name="Sawant, Ms. Vidisha Vijay" userId="619cfcdd-eaa3-4c74-87c9-3e7f85b30f09" providerId="ADAL" clId="{F14B2C21-7E09-418D-83EB-74A7CA8B895D}" dt="2023-02-06T19:57:45.947" v="3521" actId="1076"/>
          <ac:picMkLst>
            <pc:docMk/>
            <pc:sldMk cId="3494872820" sldId="266"/>
            <ac:picMk id="4" creationId="{995F81E9-EDBC-3A75-58F6-6E617D0C8F47}"/>
          </ac:picMkLst>
        </pc:picChg>
      </pc:sldChg>
      <pc:sldChg chg="addSp delSp modSp new mod">
        <pc:chgData name="Sawant, Ms. Vidisha Vijay" userId="619cfcdd-eaa3-4c74-87c9-3e7f85b30f09" providerId="ADAL" clId="{F14B2C21-7E09-418D-83EB-74A7CA8B895D}" dt="2023-02-06T19:57:52.153" v="3522" actId="1076"/>
        <pc:sldMkLst>
          <pc:docMk/>
          <pc:sldMk cId="2368500556" sldId="267"/>
        </pc:sldMkLst>
        <pc:spChg chg="mod">
          <ac:chgData name="Sawant, Ms. Vidisha Vijay" userId="619cfcdd-eaa3-4c74-87c9-3e7f85b30f09" providerId="ADAL" clId="{F14B2C21-7E09-418D-83EB-74A7CA8B895D}" dt="2023-02-06T06:52:59.180" v="681" actId="122"/>
          <ac:spMkLst>
            <pc:docMk/>
            <pc:sldMk cId="2368500556" sldId="267"/>
            <ac:spMk id="2" creationId="{56516DE9-6F76-E18C-605C-4687B9CAB7DB}"/>
          </ac:spMkLst>
        </pc:spChg>
        <pc:spChg chg="del">
          <ac:chgData name="Sawant, Ms. Vidisha Vijay" userId="619cfcdd-eaa3-4c74-87c9-3e7f85b30f09" providerId="ADAL" clId="{F14B2C21-7E09-418D-83EB-74A7CA8B895D}" dt="2023-02-06T06:51:15.732" v="667"/>
          <ac:spMkLst>
            <pc:docMk/>
            <pc:sldMk cId="2368500556" sldId="267"/>
            <ac:spMk id="3" creationId="{07A3807E-62C2-27D5-2F61-155E7FEC3F2F}"/>
          </ac:spMkLst>
        </pc:spChg>
        <pc:picChg chg="add mod">
          <ac:chgData name="Sawant, Ms. Vidisha Vijay" userId="619cfcdd-eaa3-4c74-87c9-3e7f85b30f09" providerId="ADAL" clId="{F14B2C21-7E09-418D-83EB-74A7CA8B895D}" dt="2023-02-06T19:57:52.153" v="3522" actId="1076"/>
          <ac:picMkLst>
            <pc:docMk/>
            <pc:sldMk cId="2368500556" sldId="267"/>
            <ac:picMk id="4" creationId="{7437662D-F08D-E422-6FAF-DF7CDC0E2248}"/>
          </ac:picMkLst>
        </pc:picChg>
      </pc:sldChg>
      <pc:sldChg chg="addSp modSp new mod setBg">
        <pc:chgData name="Sawant, Ms. Vidisha Vijay" userId="619cfcdd-eaa3-4c74-87c9-3e7f85b30f09" providerId="ADAL" clId="{F14B2C21-7E09-418D-83EB-74A7CA8B895D}" dt="2023-02-06T19:59:05.425" v="3566" actId="403"/>
        <pc:sldMkLst>
          <pc:docMk/>
          <pc:sldMk cId="384271983" sldId="268"/>
        </pc:sldMkLst>
        <pc:spChg chg="mod">
          <ac:chgData name="Sawant, Ms. Vidisha Vijay" userId="619cfcdd-eaa3-4c74-87c9-3e7f85b30f09" providerId="ADAL" clId="{F14B2C21-7E09-418D-83EB-74A7CA8B895D}" dt="2023-02-06T19:58:54.499" v="3564" actId="1076"/>
          <ac:spMkLst>
            <pc:docMk/>
            <pc:sldMk cId="384271983" sldId="268"/>
            <ac:spMk id="2" creationId="{DBF879AA-100E-7185-D1BE-F1D2F1D21511}"/>
          </ac:spMkLst>
        </pc:spChg>
        <pc:spChg chg="mod">
          <ac:chgData name="Sawant, Ms. Vidisha Vijay" userId="619cfcdd-eaa3-4c74-87c9-3e7f85b30f09" providerId="ADAL" clId="{F14B2C21-7E09-418D-83EB-74A7CA8B895D}" dt="2023-02-06T19:59:05.425" v="3566" actId="403"/>
          <ac:spMkLst>
            <pc:docMk/>
            <pc:sldMk cId="384271983" sldId="268"/>
            <ac:spMk id="3" creationId="{539C6A7D-D50B-1EA5-B0EF-6421F07B8AE1}"/>
          </ac:spMkLst>
        </pc:spChg>
        <pc:spChg chg="add">
          <ac:chgData name="Sawant, Ms. Vidisha Vijay" userId="619cfcdd-eaa3-4c74-87c9-3e7f85b30f09" providerId="ADAL" clId="{F14B2C21-7E09-418D-83EB-74A7CA8B895D}" dt="2023-02-06T19:58:47.005" v="3562" actId="26606"/>
          <ac:spMkLst>
            <pc:docMk/>
            <pc:sldMk cId="384271983" sldId="268"/>
            <ac:spMk id="9" creationId="{8651CFA9-6065-4243-AC48-858E359780B1}"/>
          </ac:spMkLst>
        </pc:spChg>
        <pc:spChg chg="add">
          <ac:chgData name="Sawant, Ms. Vidisha Vijay" userId="619cfcdd-eaa3-4c74-87c9-3e7f85b30f09" providerId="ADAL" clId="{F14B2C21-7E09-418D-83EB-74A7CA8B895D}" dt="2023-02-06T19:58:47.005" v="3562" actId="26606"/>
          <ac:spMkLst>
            <pc:docMk/>
            <pc:sldMk cId="384271983" sldId="268"/>
            <ac:spMk id="11" creationId="{FBC8BBE5-981E-4B0B-9654-32B5668BFF31}"/>
          </ac:spMkLst>
        </pc:spChg>
        <pc:grpChg chg="add">
          <ac:chgData name="Sawant, Ms. Vidisha Vijay" userId="619cfcdd-eaa3-4c74-87c9-3e7f85b30f09" providerId="ADAL" clId="{F14B2C21-7E09-418D-83EB-74A7CA8B895D}" dt="2023-02-06T19:58:47.005" v="3562" actId="26606"/>
          <ac:grpSpMkLst>
            <pc:docMk/>
            <pc:sldMk cId="384271983" sldId="268"/>
            <ac:grpSpMk id="13" creationId="{8ED5E97A-D21B-4AA4-83CF-DA3A380E301A}"/>
          </ac:grpSpMkLst>
        </pc:grpChg>
        <pc:picChg chg="add">
          <ac:chgData name="Sawant, Ms. Vidisha Vijay" userId="619cfcdd-eaa3-4c74-87c9-3e7f85b30f09" providerId="ADAL" clId="{F14B2C21-7E09-418D-83EB-74A7CA8B895D}" dt="2023-02-06T19:58:47.005" v="3562" actId="26606"/>
          <ac:picMkLst>
            <pc:docMk/>
            <pc:sldMk cId="384271983" sldId="268"/>
            <ac:picMk id="5" creationId="{78481909-E143-7182-0153-20523596DF92}"/>
          </ac:picMkLst>
        </pc:picChg>
      </pc:sldChg>
      <pc:sldChg chg="addSp delSp modSp new mod setBg delDesignElem">
        <pc:chgData name="Sawant, Ms. Vidisha Vijay" userId="619cfcdd-eaa3-4c74-87c9-3e7f85b30f09" providerId="ADAL" clId="{F14B2C21-7E09-418D-83EB-74A7CA8B895D}" dt="2023-02-06T18:52:31.322" v="2206"/>
        <pc:sldMkLst>
          <pc:docMk/>
          <pc:sldMk cId="1318244637" sldId="269"/>
        </pc:sldMkLst>
        <pc:spChg chg="mod">
          <ac:chgData name="Sawant, Ms. Vidisha Vijay" userId="619cfcdd-eaa3-4c74-87c9-3e7f85b30f09" providerId="ADAL" clId="{F14B2C21-7E09-418D-83EB-74A7CA8B895D}" dt="2023-02-06T07:46:25.226" v="1410" actId="26606"/>
          <ac:spMkLst>
            <pc:docMk/>
            <pc:sldMk cId="1318244637" sldId="269"/>
            <ac:spMk id="2" creationId="{3FF1F833-B0CA-0320-B9C6-3A0FD8C094F4}"/>
          </ac:spMkLst>
        </pc:spChg>
        <pc:spChg chg="del">
          <ac:chgData name="Sawant, Ms. Vidisha Vijay" userId="619cfcdd-eaa3-4c74-87c9-3e7f85b30f09" providerId="ADAL" clId="{F14B2C21-7E09-418D-83EB-74A7CA8B895D}" dt="2023-02-06T07:46:17.333" v="1409"/>
          <ac:spMkLst>
            <pc:docMk/>
            <pc:sldMk cId="1318244637" sldId="269"/>
            <ac:spMk id="3" creationId="{B0A216A3-97A4-D910-DC72-0DC90462B681}"/>
          </ac:spMkLst>
        </pc:spChg>
        <pc:spChg chg="add del">
          <ac:chgData name="Sawant, Ms. Vidisha Vijay" userId="619cfcdd-eaa3-4c74-87c9-3e7f85b30f09" providerId="ADAL" clId="{F14B2C21-7E09-418D-83EB-74A7CA8B895D}" dt="2023-02-06T18:52:31.322" v="2206"/>
          <ac:spMkLst>
            <pc:docMk/>
            <pc:sldMk cId="1318244637" sldId="269"/>
            <ac:spMk id="9" creationId="{0BABF38A-8A0D-492E-BD20-6CF4D46B50BD}"/>
          </ac:spMkLst>
        </pc:spChg>
        <pc:spChg chg="add del">
          <ac:chgData name="Sawant, Ms. Vidisha Vijay" userId="619cfcdd-eaa3-4c74-87c9-3e7f85b30f09" providerId="ADAL" clId="{F14B2C21-7E09-418D-83EB-74A7CA8B895D}" dt="2023-02-06T18:52:31.322" v="2206"/>
          <ac:spMkLst>
            <pc:docMk/>
            <pc:sldMk cId="1318244637" sldId="269"/>
            <ac:spMk id="13" creationId="{297F7562-DBE2-4729-835D-1486BBB4373A}"/>
          </ac:spMkLst>
        </pc:spChg>
        <pc:spChg chg="add del">
          <ac:chgData name="Sawant, Ms. Vidisha Vijay" userId="619cfcdd-eaa3-4c74-87c9-3e7f85b30f09" providerId="ADAL" clId="{F14B2C21-7E09-418D-83EB-74A7CA8B895D}" dt="2023-02-06T18:52:31.322" v="2206"/>
          <ac:spMkLst>
            <pc:docMk/>
            <pc:sldMk cId="1318244637" sldId="269"/>
            <ac:spMk id="15" creationId="{DCE0245F-7D4D-413E-940B-1D9D9A171161}"/>
          </ac:spMkLst>
        </pc:spChg>
        <pc:grpChg chg="add del">
          <ac:chgData name="Sawant, Ms. Vidisha Vijay" userId="619cfcdd-eaa3-4c74-87c9-3e7f85b30f09" providerId="ADAL" clId="{F14B2C21-7E09-418D-83EB-74A7CA8B895D}" dt="2023-02-06T18:52:31.322" v="2206"/>
          <ac:grpSpMkLst>
            <pc:docMk/>
            <pc:sldMk cId="1318244637" sldId="269"/>
            <ac:grpSpMk id="17" creationId="{5BB11B77-16CE-4796-9677-F0ED67FCEC1B}"/>
          </ac:grpSpMkLst>
        </pc:grpChg>
        <pc:picChg chg="add mod">
          <ac:chgData name="Sawant, Ms. Vidisha Vijay" userId="619cfcdd-eaa3-4c74-87c9-3e7f85b30f09" providerId="ADAL" clId="{F14B2C21-7E09-418D-83EB-74A7CA8B895D}" dt="2023-02-06T07:46:25.226" v="1410" actId="26606"/>
          <ac:picMkLst>
            <pc:docMk/>
            <pc:sldMk cId="1318244637" sldId="269"/>
            <ac:picMk id="4" creationId="{3E198641-DCAF-5FB3-761B-A09D5084EF7E}"/>
          </ac:picMkLst>
        </pc:picChg>
        <pc:picChg chg="add del">
          <ac:chgData name="Sawant, Ms. Vidisha Vijay" userId="619cfcdd-eaa3-4c74-87c9-3e7f85b30f09" providerId="ADAL" clId="{F14B2C21-7E09-418D-83EB-74A7CA8B895D}" dt="2023-02-06T18:52:31.322" v="2206"/>
          <ac:picMkLst>
            <pc:docMk/>
            <pc:sldMk cId="1318244637" sldId="269"/>
            <ac:picMk id="11" creationId="{BC526B7A-4801-4FD1-95C8-03AF22629E87}"/>
          </ac:picMkLst>
        </pc:picChg>
      </pc:sldChg>
      <pc:sldChg chg="addSp delSp modSp new mod setBg delDesignElem">
        <pc:chgData name="Sawant, Ms. Vidisha Vijay" userId="619cfcdd-eaa3-4c74-87c9-3e7f85b30f09" providerId="ADAL" clId="{F14B2C21-7E09-418D-83EB-74A7CA8B895D}" dt="2023-02-06T21:04:25.791" v="3875" actId="14100"/>
        <pc:sldMkLst>
          <pc:docMk/>
          <pc:sldMk cId="1694750710" sldId="270"/>
        </pc:sldMkLst>
        <pc:spChg chg="mod">
          <ac:chgData name="Sawant, Ms. Vidisha Vijay" userId="619cfcdd-eaa3-4c74-87c9-3e7f85b30f09" providerId="ADAL" clId="{F14B2C21-7E09-418D-83EB-74A7CA8B895D}" dt="2023-02-06T16:30:22.865" v="1447" actId="1076"/>
          <ac:spMkLst>
            <pc:docMk/>
            <pc:sldMk cId="1694750710" sldId="270"/>
            <ac:spMk id="2" creationId="{D1D7E0C0-B4F3-5A53-97C5-1E6679EDCB6D}"/>
          </ac:spMkLst>
        </pc:spChg>
        <pc:spChg chg="del">
          <ac:chgData name="Sawant, Ms. Vidisha Vijay" userId="619cfcdd-eaa3-4c74-87c9-3e7f85b30f09" providerId="ADAL" clId="{F14B2C21-7E09-418D-83EB-74A7CA8B895D}" dt="2023-02-06T16:23:21.021" v="1411"/>
          <ac:spMkLst>
            <pc:docMk/>
            <pc:sldMk cId="1694750710" sldId="270"/>
            <ac:spMk id="3" creationId="{D1F38DAE-FADA-7506-410E-65ECAF323C83}"/>
          </ac:spMkLst>
        </pc:spChg>
        <pc:spChg chg="add del">
          <ac:chgData name="Sawant, Ms. Vidisha Vijay" userId="619cfcdd-eaa3-4c74-87c9-3e7f85b30f09" providerId="ADAL" clId="{F14B2C21-7E09-418D-83EB-74A7CA8B895D}" dt="2023-02-06T18:52:31.322" v="2206"/>
          <ac:spMkLst>
            <pc:docMk/>
            <pc:sldMk cId="1694750710" sldId="270"/>
            <ac:spMk id="14" creationId="{0BABF38A-8A0D-492E-BD20-6CF4D46B50BD}"/>
          </ac:spMkLst>
        </pc:spChg>
        <pc:spChg chg="add del">
          <ac:chgData name="Sawant, Ms. Vidisha Vijay" userId="619cfcdd-eaa3-4c74-87c9-3e7f85b30f09" providerId="ADAL" clId="{F14B2C21-7E09-418D-83EB-74A7CA8B895D}" dt="2023-02-06T18:52:31.322" v="2206"/>
          <ac:spMkLst>
            <pc:docMk/>
            <pc:sldMk cId="1694750710" sldId="270"/>
            <ac:spMk id="18" creationId="{729F2144-48B7-4730-955E-365ECED3ABE0}"/>
          </ac:spMkLst>
        </pc:spChg>
        <pc:spChg chg="add del">
          <ac:chgData name="Sawant, Ms. Vidisha Vijay" userId="619cfcdd-eaa3-4c74-87c9-3e7f85b30f09" providerId="ADAL" clId="{F14B2C21-7E09-418D-83EB-74A7CA8B895D}" dt="2023-02-06T18:52:31.322" v="2206"/>
          <ac:spMkLst>
            <pc:docMk/>
            <pc:sldMk cId="1694750710" sldId="270"/>
            <ac:spMk id="20" creationId="{E765FF50-D2F9-4A4F-86ED-F101E172BA93}"/>
          </ac:spMkLst>
        </pc:spChg>
        <pc:grpChg chg="add del">
          <ac:chgData name="Sawant, Ms. Vidisha Vijay" userId="619cfcdd-eaa3-4c74-87c9-3e7f85b30f09" providerId="ADAL" clId="{F14B2C21-7E09-418D-83EB-74A7CA8B895D}" dt="2023-02-06T18:52:31.322" v="2206"/>
          <ac:grpSpMkLst>
            <pc:docMk/>
            <pc:sldMk cId="1694750710" sldId="270"/>
            <ac:grpSpMk id="22" creationId="{DCBE13C2-9400-47F5-B3E1-54F1E6D25B73}"/>
          </ac:grpSpMkLst>
        </pc:grpChg>
        <pc:picChg chg="add mod ord">
          <ac:chgData name="Sawant, Ms. Vidisha Vijay" userId="619cfcdd-eaa3-4c74-87c9-3e7f85b30f09" providerId="ADAL" clId="{F14B2C21-7E09-418D-83EB-74A7CA8B895D}" dt="2023-02-06T21:04:25.791" v="3875" actId="14100"/>
          <ac:picMkLst>
            <pc:docMk/>
            <pc:sldMk cId="1694750710" sldId="270"/>
            <ac:picMk id="5" creationId="{AE28614C-3715-A8F3-84B4-CAFFA7F83178}"/>
          </ac:picMkLst>
        </pc:picChg>
        <pc:picChg chg="add del mod">
          <ac:chgData name="Sawant, Ms. Vidisha Vijay" userId="619cfcdd-eaa3-4c74-87c9-3e7f85b30f09" providerId="ADAL" clId="{F14B2C21-7E09-418D-83EB-74A7CA8B895D}" dt="2023-02-06T16:29:18.055" v="1432" actId="21"/>
          <ac:picMkLst>
            <pc:docMk/>
            <pc:sldMk cId="1694750710" sldId="270"/>
            <ac:picMk id="7" creationId="{8F76FD0E-B39C-9A5F-8E47-2D7D62AF450A}"/>
          </ac:picMkLst>
        </pc:picChg>
        <pc:picChg chg="add mod">
          <ac:chgData name="Sawant, Ms. Vidisha Vijay" userId="619cfcdd-eaa3-4c74-87c9-3e7f85b30f09" providerId="ADAL" clId="{F14B2C21-7E09-418D-83EB-74A7CA8B895D}" dt="2023-02-06T19:59:30.011" v="3572" actId="1076"/>
          <ac:picMkLst>
            <pc:docMk/>
            <pc:sldMk cId="1694750710" sldId="270"/>
            <ac:picMk id="9" creationId="{8EAFE29F-BC7C-59B4-5AAE-EE61035AD20A}"/>
          </ac:picMkLst>
        </pc:picChg>
        <pc:picChg chg="add del">
          <ac:chgData name="Sawant, Ms. Vidisha Vijay" userId="619cfcdd-eaa3-4c74-87c9-3e7f85b30f09" providerId="ADAL" clId="{F14B2C21-7E09-418D-83EB-74A7CA8B895D}" dt="2023-02-06T18:52:31.322" v="2206"/>
          <ac:picMkLst>
            <pc:docMk/>
            <pc:sldMk cId="1694750710" sldId="270"/>
            <ac:picMk id="16" creationId="{BC526B7A-4801-4FD1-95C8-03AF22629E87}"/>
          </ac:picMkLst>
        </pc:picChg>
      </pc:sldChg>
      <pc:sldChg chg="addSp delSp modSp new mod setBg delDesignElem">
        <pc:chgData name="Sawant, Ms. Vidisha Vijay" userId="619cfcdd-eaa3-4c74-87c9-3e7f85b30f09" providerId="ADAL" clId="{F14B2C21-7E09-418D-83EB-74A7CA8B895D}" dt="2023-02-06T20:01:46.463" v="3581" actId="403"/>
        <pc:sldMkLst>
          <pc:docMk/>
          <pc:sldMk cId="4195137687" sldId="271"/>
        </pc:sldMkLst>
        <pc:spChg chg="mod">
          <ac:chgData name="Sawant, Ms. Vidisha Vijay" userId="619cfcdd-eaa3-4c74-87c9-3e7f85b30f09" providerId="ADAL" clId="{F14B2C21-7E09-418D-83EB-74A7CA8B895D}" dt="2023-02-06T20:01:46.463" v="3581" actId="403"/>
          <ac:spMkLst>
            <pc:docMk/>
            <pc:sldMk cId="4195137687" sldId="271"/>
            <ac:spMk id="2" creationId="{1EF92442-80DF-CB60-8C22-37ECFE83ABEA}"/>
          </ac:spMkLst>
        </pc:spChg>
        <pc:spChg chg="del">
          <ac:chgData name="Sawant, Ms. Vidisha Vijay" userId="619cfcdd-eaa3-4c74-87c9-3e7f85b30f09" providerId="ADAL" clId="{F14B2C21-7E09-418D-83EB-74A7CA8B895D}" dt="2023-02-06T16:41:55.532" v="1571" actId="478"/>
          <ac:spMkLst>
            <pc:docMk/>
            <pc:sldMk cId="4195137687" sldId="271"/>
            <ac:spMk id="3" creationId="{F6121154-03BE-4876-31F4-7568048E99BA}"/>
          </ac:spMkLst>
        </pc:spChg>
        <pc:spChg chg="add del">
          <ac:chgData name="Sawant, Ms. Vidisha Vijay" userId="619cfcdd-eaa3-4c74-87c9-3e7f85b30f09" providerId="ADAL" clId="{F14B2C21-7E09-418D-83EB-74A7CA8B895D}" dt="2023-02-06T18:52:31.322" v="2206"/>
          <ac:spMkLst>
            <pc:docMk/>
            <pc:sldMk cId="4195137687" sldId="271"/>
            <ac:spMk id="9" creationId="{0BABF38A-8A0D-492E-BD20-6CF4D46B50BD}"/>
          </ac:spMkLst>
        </pc:spChg>
        <pc:spChg chg="add del">
          <ac:chgData name="Sawant, Ms. Vidisha Vijay" userId="619cfcdd-eaa3-4c74-87c9-3e7f85b30f09" providerId="ADAL" clId="{F14B2C21-7E09-418D-83EB-74A7CA8B895D}" dt="2023-02-06T18:52:31.322" v="2206"/>
          <ac:spMkLst>
            <pc:docMk/>
            <pc:sldMk cId="4195137687" sldId="271"/>
            <ac:spMk id="13" creationId="{297F7562-DBE2-4729-835D-1486BBB4373A}"/>
          </ac:spMkLst>
        </pc:spChg>
        <pc:spChg chg="add del">
          <ac:chgData name="Sawant, Ms. Vidisha Vijay" userId="619cfcdd-eaa3-4c74-87c9-3e7f85b30f09" providerId="ADAL" clId="{F14B2C21-7E09-418D-83EB-74A7CA8B895D}" dt="2023-02-06T18:52:31.322" v="2206"/>
          <ac:spMkLst>
            <pc:docMk/>
            <pc:sldMk cId="4195137687" sldId="271"/>
            <ac:spMk id="15" creationId="{DCE0245F-7D4D-413E-940B-1D9D9A171161}"/>
          </ac:spMkLst>
        </pc:spChg>
        <pc:grpChg chg="add del">
          <ac:chgData name="Sawant, Ms. Vidisha Vijay" userId="619cfcdd-eaa3-4c74-87c9-3e7f85b30f09" providerId="ADAL" clId="{F14B2C21-7E09-418D-83EB-74A7CA8B895D}" dt="2023-02-06T18:52:31.322" v="2206"/>
          <ac:grpSpMkLst>
            <pc:docMk/>
            <pc:sldMk cId="4195137687" sldId="271"/>
            <ac:grpSpMk id="17" creationId="{5BB11B77-16CE-4796-9677-F0ED67FCEC1B}"/>
          </ac:grpSpMkLst>
        </pc:grpChg>
        <pc:picChg chg="add">
          <ac:chgData name="Sawant, Ms. Vidisha Vijay" userId="619cfcdd-eaa3-4c74-87c9-3e7f85b30f09" providerId="ADAL" clId="{F14B2C21-7E09-418D-83EB-74A7CA8B895D}" dt="2023-02-06T16:42:15.068" v="1572" actId="26606"/>
          <ac:picMkLst>
            <pc:docMk/>
            <pc:sldMk cId="4195137687" sldId="271"/>
            <ac:picMk id="6" creationId="{6240B392-74CA-0AFD-89E2-4F2B85EA61C9}"/>
          </ac:picMkLst>
        </pc:picChg>
        <pc:picChg chg="add del">
          <ac:chgData name="Sawant, Ms. Vidisha Vijay" userId="619cfcdd-eaa3-4c74-87c9-3e7f85b30f09" providerId="ADAL" clId="{F14B2C21-7E09-418D-83EB-74A7CA8B895D}" dt="2023-02-06T18:52:31.322" v="2206"/>
          <ac:picMkLst>
            <pc:docMk/>
            <pc:sldMk cId="4195137687" sldId="271"/>
            <ac:picMk id="11" creationId="{BC526B7A-4801-4FD1-95C8-03AF22629E87}"/>
          </ac:picMkLst>
        </pc:picChg>
      </pc:sldChg>
      <pc:sldChg chg="addSp delSp modSp new mod setBg">
        <pc:chgData name="Sawant, Ms. Vidisha Vijay" userId="619cfcdd-eaa3-4c74-87c9-3e7f85b30f09" providerId="ADAL" clId="{F14B2C21-7E09-418D-83EB-74A7CA8B895D}" dt="2023-02-06T20:41:30.613" v="3754" actId="26606"/>
        <pc:sldMkLst>
          <pc:docMk/>
          <pc:sldMk cId="3613298643" sldId="272"/>
        </pc:sldMkLst>
        <pc:spChg chg="mod ord">
          <ac:chgData name="Sawant, Ms. Vidisha Vijay" userId="619cfcdd-eaa3-4c74-87c9-3e7f85b30f09" providerId="ADAL" clId="{F14B2C21-7E09-418D-83EB-74A7CA8B895D}" dt="2023-02-06T20:41:30.613" v="3754" actId="26606"/>
          <ac:spMkLst>
            <pc:docMk/>
            <pc:sldMk cId="3613298643" sldId="272"/>
            <ac:spMk id="2" creationId="{FFF4828C-A29B-2ADB-20F2-A0DD1BF19C87}"/>
          </ac:spMkLst>
        </pc:spChg>
        <pc:spChg chg="del mod">
          <ac:chgData name="Sawant, Ms. Vidisha Vijay" userId="619cfcdd-eaa3-4c74-87c9-3e7f85b30f09" providerId="ADAL" clId="{F14B2C21-7E09-418D-83EB-74A7CA8B895D}" dt="2023-02-06T20:41:26.843" v="3753" actId="931"/>
          <ac:spMkLst>
            <pc:docMk/>
            <pc:sldMk cId="3613298643" sldId="272"/>
            <ac:spMk id="3" creationId="{67577F64-1C2B-B737-91F8-EB1879AC7C5D}"/>
          </ac:spMkLst>
        </pc:spChg>
        <pc:spChg chg="add">
          <ac:chgData name="Sawant, Ms. Vidisha Vijay" userId="619cfcdd-eaa3-4c74-87c9-3e7f85b30f09" providerId="ADAL" clId="{F14B2C21-7E09-418D-83EB-74A7CA8B895D}" dt="2023-02-06T20:41:30.613" v="3754" actId="26606"/>
          <ac:spMkLst>
            <pc:docMk/>
            <pc:sldMk cId="3613298643" sldId="272"/>
            <ac:spMk id="10" creationId="{0BABF38A-8A0D-492E-BD20-6CF4D46B50BD}"/>
          </ac:spMkLst>
        </pc:spChg>
        <pc:spChg chg="add">
          <ac:chgData name="Sawant, Ms. Vidisha Vijay" userId="619cfcdd-eaa3-4c74-87c9-3e7f85b30f09" providerId="ADAL" clId="{F14B2C21-7E09-418D-83EB-74A7CA8B895D}" dt="2023-02-06T20:41:30.613" v="3754" actId="26606"/>
          <ac:spMkLst>
            <pc:docMk/>
            <pc:sldMk cId="3613298643" sldId="272"/>
            <ac:spMk id="14" creationId="{1E644DE9-8D09-43E2-BA69-F57482CFC93A}"/>
          </ac:spMkLst>
        </pc:spChg>
        <pc:spChg chg="add">
          <ac:chgData name="Sawant, Ms. Vidisha Vijay" userId="619cfcdd-eaa3-4c74-87c9-3e7f85b30f09" providerId="ADAL" clId="{F14B2C21-7E09-418D-83EB-74A7CA8B895D}" dt="2023-02-06T20:41:30.613" v="3754" actId="26606"/>
          <ac:spMkLst>
            <pc:docMk/>
            <pc:sldMk cId="3613298643" sldId="272"/>
            <ac:spMk id="16" creationId="{6C23C919-B32E-40FF-B3D8-631316E84E3E}"/>
          </ac:spMkLst>
        </pc:spChg>
        <pc:picChg chg="add mod">
          <ac:chgData name="Sawant, Ms. Vidisha Vijay" userId="619cfcdd-eaa3-4c74-87c9-3e7f85b30f09" providerId="ADAL" clId="{F14B2C21-7E09-418D-83EB-74A7CA8B895D}" dt="2023-02-06T20:41:30.613" v="3754" actId="26606"/>
          <ac:picMkLst>
            <pc:docMk/>
            <pc:sldMk cId="3613298643" sldId="272"/>
            <ac:picMk id="5" creationId="{150FCB34-432A-4D81-2E23-3608F44AF100}"/>
          </ac:picMkLst>
        </pc:picChg>
        <pc:picChg chg="add">
          <ac:chgData name="Sawant, Ms. Vidisha Vijay" userId="619cfcdd-eaa3-4c74-87c9-3e7f85b30f09" providerId="ADAL" clId="{F14B2C21-7E09-418D-83EB-74A7CA8B895D}" dt="2023-02-06T20:41:30.613" v="3754" actId="26606"/>
          <ac:picMkLst>
            <pc:docMk/>
            <pc:sldMk cId="3613298643" sldId="272"/>
            <ac:picMk id="12" creationId="{BC526B7A-4801-4FD1-95C8-03AF22629E87}"/>
          </ac:picMkLst>
        </pc:picChg>
      </pc:sldChg>
      <pc:sldChg chg="addSp delSp modSp new mod">
        <pc:chgData name="Sawant, Ms. Vidisha Vijay" userId="619cfcdd-eaa3-4c74-87c9-3e7f85b30f09" providerId="ADAL" clId="{F14B2C21-7E09-418D-83EB-74A7CA8B895D}" dt="2023-02-06T20:13:10.875" v="3636" actId="122"/>
        <pc:sldMkLst>
          <pc:docMk/>
          <pc:sldMk cId="2875755471" sldId="273"/>
        </pc:sldMkLst>
        <pc:spChg chg="mod">
          <ac:chgData name="Sawant, Ms. Vidisha Vijay" userId="619cfcdd-eaa3-4c74-87c9-3e7f85b30f09" providerId="ADAL" clId="{F14B2C21-7E09-418D-83EB-74A7CA8B895D}" dt="2023-02-06T20:13:10.875" v="3636" actId="122"/>
          <ac:spMkLst>
            <pc:docMk/>
            <pc:sldMk cId="2875755471" sldId="273"/>
            <ac:spMk id="2" creationId="{9FD42003-E456-3718-1023-315FDF33DB68}"/>
          </ac:spMkLst>
        </pc:spChg>
        <pc:spChg chg="del">
          <ac:chgData name="Sawant, Ms. Vidisha Vijay" userId="619cfcdd-eaa3-4c74-87c9-3e7f85b30f09" providerId="ADAL" clId="{F14B2C21-7E09-418D-83EB-74A7CA8B895D}" dt="2023-02-06T17:07:49.852" v="1808" actId="478"/>
          <ac:spMkLst>
            <pc:docMk/>
            <pc:sldMk cId="2875755471" sldId="273"/>
            <ac:spMk id="3" creationId="{8534BFB1-C1EF-6185-FFD6-F0ABB2488DB6}"/>
          </ac:spMkLst>
        </pc:spChg>
        <pc:graphicFrameChg chg="add del mod modGraphic">
          <ac:chgData name="Sawant, Ms. Vidisha Vijay" userId="619cfcdd-eaa3-4c74-87c9-3e7f85b30f09" providerId="ADAL" clId="{F14B2C21-7E09-418D-83EB-74A7CA8B895D}" dt="2023-02-06T17:13:17.576" v="1893" actId="478"/>
          <ac:graphicFrameMkLst>
            <pc:docMk/>
            <pc:sldMk cId="2875755471" sldId="273"/>
            <ac:graphicFrameMk id="4" creationId="{D10417FF-6F73-F38F-2D49-503D84A90E03}"/>
          </ac:graphicFrameMkLst>
        </pc:graphicFrameChg>
        <pc:graphicFrameChg chg="add mod modGraphic">
          <ac:chgData name="Sawant, Ms. Vidisha Vijay" userId="619cfcdd-eaa3-4c74-87c9-3e7f85b30f09" providerId="ADAL" clId="{F14B2C21-7E09-418D-83EB-74A7CA8B895D}" dt="2023-02-06T18:55:40.669" v="2213" actId="207"/>
          <ac:graphicFrameMkLst>
            <pc:docMk/>
            <pc:sldMk cId="2875755471" sldId="273"/>
            <ac:graphicFrameMk id="5" creationId="{AB0DD5DF-2DCB-2C77-A3DC-743804EB2051}"/>
          </ac:graphicFrameMkLst>
        </pc:graphicFrameChg>
      </pc:sldChg>
      <pc:sldChg chg="addSp delSp modSp new mod">
        <pc:chgData name="Sawant, Ms. Vidisha Vijay" userId="619cfcdd-eaa3-4c74-87c9-3e7f85b30f09" providerId="ADAL" clId="{F14B2C21-7E09-418D-83EB-74A7CA8B895D}" dt="2023-02-06T20:13:20.142" v="3638" actId="122"/>
        <pc:sldMkLst>
          <pc:docMk/>
          <pc:sldMk cId="2822090967" sldId="274"/>
        </pc:sldMkLst>
        <pc:spChg chg="mod">
          <ac:chgData name="Sawant, Ms. Vidisha Vijay" userId="619cfcdd-eaa3-4c74-87c9-3e7f85b30f09" providerId="ADAL" clId="{F14B2C21-7E09-418D-83EB-74A7CA8B895D}" dt="2023-02-06T20:13:20.142" v="3638" actId="122"/>
          <ac:spMkLst>
            <pc:docMk/>
            <pc:sldMk cId="2822090967" sldId="274"/>
            <ac:spMk id="2" creationId="{ED55BA0A-9F97-1316-3DB7-0C088F0C279B}"/>
          </ac:spMkLst>
        </pc:spChg>
        <pc:spChg chg="del">
          <ac:chgData name="Sawant, Ms. Vidisha Vijay" userId="619cfcdd-eaa3-4c74-87c9-3e7f85b30f09" providerId="ADAL" clId="{F14B2C21-7E09-418D-83EB-74A7CA8B895D}" dt="2023-02-06T17:34:02.097" v="2054" actId="478"/>
          <ac:spMkLst>
            <pc:docMk/>
            <pc:sldMk cId="2822090967" sldId="274"/>
            <ac:spMk id="3" creationId="{097ECAB1-D2E5-83D3-2EAE-4F2B4E917407}"/>
          </ac:spMkLst>
        </pc:spChg>
        <pc:graphicFrameChg chg="add mod modGraphic">
          <ac:chgData name="Sawant, Ms. Vidisha Vijay" userId="619cfcdd-eaa3-4c74-87c9-3e7f85b30f09" providerId="ADAL" clId="{F14B2C21-7E09-418D-83EB-74A7CA8B895D}" dt="2023-02-06T19:01:59.749" v="2311" actId="207"/>
          <ac:graphicFrameMkLst>
            <pc:docMk/>
            <pc:sldMk cId="2822090967" sldId="274"/>
            <ac:graphicFrameMk id="4" creationId="{CBFABE60-892D-7C64-FB7C-2CDC6DEB8AEB}"/>
          </ac:graphicFrameMkLst>
        </pc:graphicFrameChg>
      </pc:sldChg>
      <pc:sldChg chg="addSp delSp modSp new mod">
        <pc:chgData name="Sawant, Ms. Vidisha Vijay" userId="619cfcdd-eaa3-4c74-87c9-3e7f85b30f09" providerId="ADAL" clId="{F14B2C21-7E09-418D-83EB-74A7CA8B895D}" dt="2023-02-06T21:45:10.451" v="4285" actId="14100"/>
        <pc:sldMkLst>
          <pc:docMk/>
          <pc:sldMk cId="3072864250" sldId="275"/>
        </pc:sldMkLst>
        <pc:spChg chg="mod">
          <ac:chgData name="Sawant, Ms. Vidisha Vijay" userId="619cfcdd-eaa3-4c74-87c9-3e7f85b30f09" providerId="ADAL" clId="{F14B2C21-7E09-418D-83EB-74A7CA8B895D}" dt="2023-02-06T18:49:39.670" v="2186" actId="1076"/>
          <ac:spMkLst>
            <pc:docMk/>
            <pc:sldMk cId="3072864250" sldId="275"/>
            <ac:spMk id="2" creationId="{EF8E66F0-21EA-2EAC-3E74-25F56A08EA11}"/>
          </ac:spMkLst>
        </pc:spChg>
        <pc:spChg chg="del">
          <ac:chgData name="Sawant, Ms. Vidisha Vijay" userId="619cfcdd-eaa3-4c74-87c9-3e7f85b30f09" providerId="ADAL" clId="{F14B2C21-7E09-418D-83EB-74A7CA8B895D}" dt="2023-02-06T17:48:46.720" v="2151" actId="478"/>
          <ac:spMkLst>
            <pc:docMk/>
            <pc:sldMk cId="3072864250" sldId="275"/>
            <ac:spMk id="3" creationId="{4EC2785A-13EC-AADC-33F5-74E2A3ED6024}"/>
          </ac:spMkLst>
        </pc:spChg>
        <pc:spChg chg="add mod">
          <ac:chgData name="Sawant, Ms. Vidisha Vijay" userId="619cfcdd-eaa3-4c74-87c9-3e7f85b30f09" providerId="ADAL" clId="{F14B2C21-7E09-418D-83EB-74A7CA8B895D}" dt="2023-02-06T21:45:05.958" v="4284" actId="14100"/>
          <ac:spMkLst>
            <pc:docMk/>
            <pc:sldMk cId="3072864250" sldId="275"/>
            <ac:spMk id="4" creationId="{C16CD66D-99C9-5D27-7F21-F556C370867D}"/>
          </ac:spMkLst>
        </pc:spChg>
        <pc:spChg chg="add del mod">
          <ac:chgData name="Sawant, Ms. Vidisha Vijay" userId="619cfcdd-eaa3-4c74-87c9-3e7f85b30f09" providerId="ADAL" clId="{F14B2C21-7E09-418D-83EB-74A7CA8B895D}" dt="2023-02-06T18:46:01.907" v="2160"/>
          <ac:spMkLst>
            <pc:docMk/>
            <pc:sldMk cId="3072864250" sldId="275"/>
            <ac:spMk id="5" creationId="{B29F3D6F-4ADC-185B-BA11-25124E6F4CDB}"/>
          </ac:spMkLst>
        </pc:spChg>
        <pc:graphicFrameChg chg="add mod modGraphic">
          <ac:chgData name="Sawant, Ms. Vidisha Vijay" userId="619cfcdd-eaa3-4c74-87c9-3e7f85b30f09" providerId="ADAL" clId="{F14B2C21-7E09-418D-83EB-74A7CA8B895D}" dt="2023-02-06T21:45:10.451" v="4285" actId="14100"/>
          <ac:graphicFrameMkLst>
            <pc:docMk/>
            <pc:sldMk cId="3072864250" sldId="275"/>
            <ac:graphicFrameMk id="6" creationId="{443E534B-E604-0296-EEC9-159CC6D2555A}"/>
          </ac:graphicFrameMkLst>
        </pc:graphicFrameChg>
      </pc:sldChg>
      <pc:sldChg chg="addSp delSp modSp new mod setBg">
        <pc:chgData name="Sawant, Ms. Vidisha Vijay" userId="619cfcdd-eaa3-4c74-87c9-3e7f85b30f09" providerId="ADAL" clId="{F14B2C21-7E09-418D-83EB-74A7CA8B895D}" dt="2023-02-06T21:46:53.275" v="4291" actId="1076"/>
        <pc:sldMkLst>
          <pc:docMk/>
          <pc:sldMk cId="3031494354" sldId="276"/>
        </pc:sldMkLst>
        <pc:spChg chg="mod">
          <ac:chgData name="Sawant, Ms. Vidisha Vijay" userId="619cfcdd-eaa3-4c74-87c9-3e7f85b30f09" providerId="ADAL" clId="{F14B2C21-7E09-418D-83EB-74A7CA8B895D}" dt="2023-02-06T21:46:53.275" v="4291" actId="1076"/>
          <ac:spMkLst>
            <pc:docMk/>
            <pc:sldMk cId="3031494354" sldId="276"/>
            <ac:spMk id="2" creationId="{96F79941-960A-A5D8-A10A-A98976F0B7E6}"/>
          </ac:spMkLst>
        </pc:spChg>
        <pc:spChg chg="del">
          <ac:chgData name="Sawant, Ms. Vidisha Vijay" userId="619cfcdd-eaa3-4c74-87c9-3e7f85b30f09" providerId="ADAL" clId="{F14B2C21-7E09-418D-83EB-74A7CA8B895D}" dt="2023-02-06T17:50:58.287" v="2152"/>
          <ac:spMkLst>
            <pc:docMk/>
            <pc:sldMk cId="3031494354" sldId="276"/>
            <ac:spMk id="3" creationId="{94865D58-BF68-D1D5-0E47-0A92E0EDB60B}"/>
          </ac:spMkLst>
        </pc:spChg>
        <pc:spChg chg="add del mod">
          <ac:chgData name="Sawant, Ms. Vidisha Vijay" userId="619cfcdd-eaa3-4c74-87c9-3e7f85b30f09" providerId="ADAL" clId="{F14B2C21-7E09-418D-83EB-74A7CA8B895D}" dt="2023-02-06T21:07:39.918" v="3958"/>
          <ac:spMkLst>
            <pc:docMk/>
            <pc:sldMk cId="3031494354" sldId="276"/>
            <ac:spMk id="5" creationId="{50FCC3D3-F560-30F3-959A-624A20EB93FA}"/>
          </ac:spMkLst>
        </pc:spChg>
        <pc:spChg chg="add">
          <ac:chgData name="Sawant, Ms. Vidisha Vijay" userId="619cfcdd-eaa3-4c74-87c9-3e7f85b30f09" providerId="ADAL" clId="{F14B2C21-7E09-418D-83EB-74A7CA8B895D}" dt="2023-02-06T21:07:49.819" v="3959" actId="26606"/>
          <ac:spMkLst>
            <pc:docMk/>
            <pc:sldMk cId="3031494354" sldId="276"/>
            <ac:spMk id="11" creationId="{43A9B7B3-F171-4C25-99FC-C54250F0649B}"/>
          </ac:spMkLst>
        </pc:spChg>
        <pc:spChg chg="add">
          <ac:chgData name="Sawant, Ms. Vidisha Vijay" userId="619cfcdd-eaa3-4c74-87c9-3e7f85b30f09" providerId="ADAL" clId="{F14B2C21-7E09-418D-83EB-74A7CA8B895D}" dt="2023-02-06T21:07:49.819" v="3959" actId="26606"/>
          <ac:spMkLst>
            <pc:docMk/>
            <pc:sldMk cId="3031494354" sldId="276"/>
            <ac:spMk id="13" creationId="{D2D5C7C5-9C27-4A61-9F57-1857D45320FD}"/>
          </ac:spMkLst>
        </pc:spChg>
        <pc:grpChg chg="add">
          <ac:chgData name="Sawant, Ms. Vidisha Vijay" userId="619cfcdd-eaa3-4c74-87c9-3e7f85b30f09" providerId="ADAL" clId="{F14B2C21-7E09-418D-83EB-74A7CA8B895D}" dt="2023-02-06T21:07:49.819" v="3959" actId="26606"/>
          <ac:grpSpMkLst>
            <pc:docMk/>
            <pc:sldMk cId="3031494354" sldId="276"/>
            <ac:grpSpMk id="15" creationId="{BBDA1F5A-F3A8-40DA-ADE6-E0B4D99C853D}"/>
          </ac:grpSpMkLst>
        </pc:grpChg>
        <pc:graphicFrameChg chg="add mod modGraphic">
          <ac:chgData name="Sawant, Ms. Vidisha Vijay" userId="619cfcdd-eaa3-4c74-87c9-3e7f85b30f09" providerId="ADAL" clId="{F14B2C21-7E09-418D-83EB-74A7CA8B895D}" dt="2023-02-06T21:46:37.377" v="4290" actId="14734"/>
          <ac:graphicFrameMkLst>
            <pc:docMk/>
            <pc:sldMk cId="3031494354" sldId="276"/>
            <ac:graphicFrameMk id="6" creationId="{C99694CC-0A28-38A0-2246-640BA32F82B5}"/>
          </ac:graphicFrameMkLst>
        </pc:graphicFrameChg>
        <pc:picChg chg="add del mod">
          <ac:chgData name="Sawant, Ms. Vidisha Vijay" userId="619cfcdd-eaa3-4c74-87c9-3e7f85b30f09" providerId="ADAL" clId="{F14B2C21-7E09-418D-83EB-74A7CA8B895D}" dt="2023-02-06T21:07:03.664" v="3957" actId="478"/>
          <ac:picMkLst>
            <pc:docMk/>
            <pc:sldMk cId="3031494354" sldId="276"/>
            <ac:picMk id="4" creationId="{94451B72-DDC6-57A4-4E23-41CA6631F4F8}"/>
          </ac:picMkLst>
        </pc:picChg>
      </pc:sldChg>
      <pc:sldChg chg="addSp delSp modSp new mod ord">
        <pc:chgData name="Sawant, Ms. Vidisha Vijay" userId="619cfcdd-eaa3-4c74-87c9-3e7f85b30f09" providerId="ADAL" clId="{F14B2C21-7E09-418D-83EB-74A7CA8B895D}" dt="2023-02-06T20:38:29.609" v="3743" actId="242"/>
        <pc:sldMkLst>
          <pc:docMk/>
          <pc:sldMk cId="2915853726" sldId="277"/>
        </pc:sldMkLst>
        <pc:spChg chg="mod">
          <ac:chgData name="Sawant, Ms. Vidisha Vijay" userId="619cfcdd-eaa3-4c74-87c9-3e7f85b30f09" providerId="ADAL" clId="{F14B2C21-7E09-418D-83EB-74A7CA8B895D}" dt="2023-02-06T20:15:04.420" v="3642" actId="122"/>
          <ac:spMkLst>
            <pc:docMk/>
            <pc:sldMk cId="2915853726" sldId="277"/>
            <ac:spMk id="2" creationId="{FC3CFD91-6DF9-158C-3CCD-CCD0E7511B68}"/>
          </ac:spMkLst>
        </pc:spChg>
        <pc:spChg chg="del mod">
          <ac:chgData name="Sawant, Ms. Vidisha Vijay" userId="619cfcdd-eaa3-4c74-87c9-3e7f85b30f09" providerId="ADAL" clId="{F14B2C21-7E09-418D-83EB-74A7CA8B895D}" dt="2023-02-06T18:56:51.291" v="2234" actId="478"/>
          <ac:spMkLst>
            <pc:docMk/>
            <pc:sldMk cId="2915853726" sldId="277"/>
            <ac:spMk id="3" creationId="{70C52872-9356-E090-0694-17B2692A1DEE}"/>
          </ac:spMkLst>
        </pc:spChg>
        <pc:graphicFrameChg chg="add mod modGraphic">
          <ac:chgData name="Sawant, Ms. Vidisha Vijay" userId="619cfcdd-eaa3-4c74-87c9-3e7f85b30f09" providerId="ADAL" clId="{F14B2C21-7E09-418D-83EB-74A7CA8B895D}" dt="2023-02-06T20:38:29.609" v="3743" actId="242"/>
          <ac:graphicFrameMkLst>
            <pc:docMk/>
            <pc:sldMk cId="2915853726" sldId="277"/>
            <ac:graphicFrameMk id="4" creationId="{9B319171-9799-FBCE-8FAA-99667C2D520A}"/>
          </ac:graphicFrameMkLst>
        </pc:graphicFrameChg>
      </pc:sldChg>
      <pc:sldChg chg="modSp new del mod">
        <pc:chgData name="Sawant, Ms. Vidisha Vijay" userId="619cfcdd-eaa3-4c74-87c9-3e7f85b30f09" providerId="ADAL" clId="{F14B2C21-7E09-418D-83EB-74A7CA8B895D}" dt="2023-02-06T18:56:30.349" v="2233" actId="47"/>
        <pc:sldMkLst>
          <pc:docMk/>
          <pc:sldMk cId="3954717806" sldId="278"/>
        </pc:sldMkLst>
        <pc:spChg chg="mod">
          <ac:chgData name="Sawant, Ms. Vidisha Vijay" userId="619cfcdd-eaa3-4c74-87c9-3e7f85b30f09" providerId="ADAL" clId="{F14B2C21-7E09-418D-83EB-74A7CA8B895D}" dt="2023-02-06T18:52:31.322" v="2206"/>
          <ac:spMkLst>
            <pc:docMk/>
            <pc:sldMk cId="3954717806" sldId="278"/>
            <ac:spMk id="2" creationId="{5AA01F53-A63D-B476-D425-67F2B9C5FA5F}"/>
          </ac:spMkLst>
        </pc:spChg>
        <pc:spChg chg="mod">
          <ac:chgData name="Sawant, Ms. Vidisha Vijay" userId="619cfcdd-eaa3-4c74-87c9-3e7f85b30f09" providerId="ADAL" clId="{F14B2C21-7E09-418D-83EB-74A7CA8B895D}" dt="2023-02-06T18:52:31.322" v="2206"/>
          <ac:spMkLst>
            <pc:docMk/>
            <pc:sldMk cId="3954717806" sldId="278"/>
            <ac:spMk id="3" creationId="{C058EE7F-6310-7E23-95FC-82EBA2EAC624}"/>
          </ac:spMkLst>
        </pc:spChg>
      </pc:sldChg>
      <pc:sldChg chg="addSp delSp modSp new mod setBg">
        <pc:chgData name="Sawant, Ms. Vidisha Vijay" userId="619cfcdd-eaa3-4c74-87c9-3e7f85b30f09" providerId="ADAL" clId="{F14B2C21-7E09-418D-83EB-74A7CA8B895D}" dt="2023-02-06T20:19:44.335" v="3662" actId="1076"/>
        <pc:sldMkLst>
          <pc:docMk/>
          <pc:sldMk cId="2724725774" sldId="279"/>
        </pc:sldMkLst>
        <pc:spChg chg="mod ord">
          <ac:chgData name="Sawant, Ms. Vidisha Vijay" userId="619cfcdd-eaa3-4c74-87c9-3e7f85b30f09" providerId="ADAL" clId="{F14B2C21-7E09-418D-83EB-74A7CA8B895D}" dt="2023-02-06T20:19:44.335" v="3662" actId="1076"/>
          <ac:spMkLst>
            <pc:docMk/>
            <pc:sldMk cId="2724725774" sldId="279"/>
            <ac:spMk id="2" creationId="{7DC62D60-A2D6-7E6E-8C02-657880C6CF5E}"/>
          </ac:spMkLst>
        </pc:spChg>
        <pc:spChg chg="del mod">
          <ac:chgData name="Sawant, Ms. Vidisha Vijay" userId="619cfcdd-eaa3-4c74-87c9-3e7f85b30f09" providerId="ADAL" clId="{F14B2C21-7E09-418D-83EB-74A7CA8B895D}" dt="2023-02-06T20:16:50.275" v="3643" actId="931"/>
          <ac:spMkLst>
            <pc:docMk/>
            <pc:sldMk cId="2724725774" sldId="279"/>
            <ac:spMk id="3" creationId="{E21EC1ED-4B7B-4A5F-7673-43EBFB6D3913}"/>
          </ac:spMkLst>
        </pc:spChg>
        <pc:spChg chg="add">
          <ac:chgData name="Sawant, Ms. Vidisha Vijay" userId="619cfcdd-eaa3-4c74-87c9-3e7f85b30f09" providerId="ADAL" clId="{F14B2C21-7E09-418D-83EB-74A7CA8B895D}" dt="2023-02-06T20:17:12.029" v="3644" actId="26606"/>
          <ac:spMkLst>
            <pc:docMk/>
            <pc:sldMk cId="2724725774" sldId="279"/>
            <ac:spMk id="10" creationId="{0BABF38A-8A0D-492E-BD20-6CF4D46B50BD}"/>
          </ac:spMkLst>
        </pc:spChg>
        <pc:spChg chg="add">
          <ac:chgData name="Sawant, Ms. Vidisha Vijay" userId="619cfcdd-eaa3-4c74-87c9-3e7f85b30f09" providerId="ADAL" clId="{F14B2C21-7E09-418D-83EB-74A7CA8B895D}" dt="2023-02-06T20:17:12.029" v="3644" actId="26606"/>
          <ac:spMkLst>
            <pc:docMk/>
            <pc:sldMk cId="2724725774" sldId="279"/>
            <ac:spMk id="14" creationId="{E2748806-3AF5-4078-830A-C1F26BF1B200}"/>
          </ac:spMkLst>
        </pc:spChg>
        <pc:spChg chg="add">
          <ac:chgData name="Sawant, Ms. Vidisha Vijay" userId="619cfcdd-eaa3-4c74-87c9-3e7f85b30f09" providerId="ADAL" clId="{F14B2C21-7E09-418D-83EB-74A7CA8B895D}" dt="2023-02-06T20:17:12.029" v="3644" actId="26606"/>
          <ac:spMkLst>
            <pc:docMk/>
            <pc:sldMk cId="2724725774" sldId="279"/>
            <ac:spMk id="16" creationId="{BF991FCB-5132-414C-B377-526F56121B69}"/>
          </ac:spMkLst>
        </pc:spChg>
        <pc:spChg chg="add">
          <ac:chgData name="Sawant, Ms. Vidisha Vijay" userId="619cfcdd-eaa3-4c74-87c9-3e7f85b30f09" providerId="ADAL" clId="{F14B2C21-7E09-418D-83EB-74A7CA8B895D}" dt="2023-02-06T20:17:12.029" v="3644" actId="26606"/>
          <ac:spMkLst>
            <pc:docMk/>
            <pc:sldMk cId="2724725774" sldId="279"/>
            <ac:spMk id="18" creationId="{F23DAFF7-4C98-4E0E-8986-198D54B6C1F0}"/>
          </ac:spMkLst>
        </pc:spChg>
        <pc:picChg chg="add mod">
          <ac:chgData name="Sawant, Ms. Vidisha Vijay" userId="619cfcdd-eaa3-4c74-87c9-3e7f85b30f09" providerId="ADAL" clId="{F14B2C21-7E09-418D-83EB-74A7CA8B895D}" dt="2023-02-06T20:19:40.219" v="3661" actId="1076"/>
          <ac:picMkLst>
            <pc:docMk/>
            <pc:sldMk cId="2724725774" sldId="279"/>
            <ac:picMk id="5" creationId="{0499F019-15A0-F3B5-BDD8-345F83EDB262}"/>
          </ac:picMkLst>
        </pc:picChg>
        <pc:picChg chg="add">
          <ac:chgData name="Sawant, Ms. Vidisha Vijay" userId="619cfcdd-eaa3-4c74-87c9-3e7f85b30f09" providerId="ADAL" clId="{F14B2C21-7E09-418D-83EB-74A7CA8B895D}" dt="2023-02-06T20:17:12.029" v="3644" actId="26606"/>
          <ac:picMkLst>
            <pc:docMk/>
            <pc:sldMk cId="2724725774" sldId="279"/>
            <ac:picMk id="12" creationId="{BC526B7A-4801-4FD1-95C8-03AF22629E87}"/>
          </ac:picMkLst>
        </pc:picChg>
      </pc:sldChg>
      <pc:sldChg chg="modSp new del mod">
        <pc:chgData name="Sawant, Ms. Vidisha Vijay" userId="619cfcdd-eaa3-4c74-87c9-3e7f85b30f09" providerId="ADAL" clId="{F14B2C21-7E09-418D-83EB-74A7CA8B895D}" dt="2023-02-06T17:45:39.983" v="2146" actId="47"/>
        <pc:sldMkLst>
          <pc:docMk/>
          <pc:sldMk cId="1051861584" sldId="280"/>
        </pc:sldMkLst>
        <pc:spChg chg="mod">
          <ac:chgData name="Sawant, Ms. Vidisha Vijay" userId="619cfcdd-eaa3-4c74-87c9-3e7f85b30f09" providerId="ADAL" clId="{F14B2C21-7E09-418D-83EB-74A7CA8B895D}" dt="2023-02-06T07:11:39.468" v="931" actId="20577"/>
          <ac:spMkLst>
            <pc:docMk/>
            <pc:sldMk cId="1051861584" sldId="280"/>
            <ac:spMk id="2" creationId="{532EB8BE-9461-7D22-C7DC-3283F1D2F209}"/>
          </ac:spMkLst>
        </pc:spChg>
      </pc:sldChg>
      <pc:sldChg chg="addSp delSp modSp new mod">
        <pc:chgData name="Sawant, Ms. Vidisha Vijay" userId="619cfcdd-eaa3-4c74-87c9-3e7f85b30f09" providerId="ADAL" clId="{F14B2C21-7E09-418D-83EB-74A7CA8B895D}" dt="2023-02-06T21:13:48.776" v="4025" actId="20577"/>
        <pc:sldMkLst>
          <pc:docMk/>
          <pc:sldMk cId="2394843716" sldId="281"/>
        </pc:sldMkLst>
        <pc:spChg chg="mod">
          <ac:chgData name="Sawant, Ms. Vidisha Vijay" userId="619cfcdd-eaa3-4c74-87c9-3e7f85b30f09" providerId="ADAL" clId="{F14B2C21-7E09-418D-83EB-74A7CA8B895D}" dt="2023-02-06T21:13:48.776" v="4025" actId="20577"/>
          <ac:spMkLst>
            <pc:docMk/>
            <pc:sldMk cId="2394843716" sldId="281"/>
            <ac:spMk id="2" creationId="{F2F1B70E-CADE-DD18-F0F9-FB052B6D3BE0}"/>
          </ac:spMkLst>
        </pc:spChg>
        <pc:spChg chg="del mod">
          <ac:chgData name="Sawant, Ms. Vidisha Vijay" userId="619cfcdd-eaa3-4c74-87c9-3e7f85b30f09" providerId="ADAL" clId="{F14B2C21-7E09-418D-83EB-74A7CA8B895D}" dt="2023-02-06T19:07:31.420" v="2312"/>
          <ac:spMkLst>
            <pc:docMk/>
            <pc:sldMk cId="2394843716" sldId="281"/>
            <ac:spMk id="3" creationId="{28835DC4-4EE3-E2D4-8AED-3A62618F2953}"/>
          </ac:spMkLst>
        </pc:spChg>
        <pc:picChg chg="add mod">
          <ac:chgData name="Sawant, Ms. Vidisha Vijay" userId="619cfcdd-eaa3-4c74-87c9-3e7f85b30f09" providerId="ADAL" clId="{F14B2C21-7E09-418D-83EB-74A7CA8B895D}" dt="2023-02-06T19:07:31.420" v="2312"/>
          <ac:picMkLst>
            <pc:docMk/>
            <pc:sldMk cId="2394843716" sldId="281"/>
            <ac:picMk id="2050" creationId="{F4661C7F-1C80-F915-179F-4F23E0CE4909}"/>
          </ac:picMkLst>
        </pc:picChg>
      </pc:sldChg>
      <pc:sldChg chg="addSp delSp modSp new mod">
        <pc:chgData name="Sawant, Ms. Vidisha Vijay" userId="619cfcdd-eaa3-4c74-87c9-3e7f85b30f09" providerId="ADAL" clId="{F14B2C21-7E09-418D-83EB-74A7CA8B895D}" dt="2023-02-06T20:37:45.696" v="3736" actId="122"/>
        <pc:sldMkLst>
          <pc:docMk/>
          <pc:sldMk cId="1777731005" sldId="282"/>
        </pc:sldMkLst>
        <pc:spChg chg="mod">
          <ac:chgData name="Sawant, Ms. Vidisha Vijay" userId="619cfcdd-eaa3-4c74-87c9-3e7f85b30f09" providerId="ADAL" clId="{F14B2C21-7E09-418D-83EB-74A7CA8B895D}" dt="2023-02-06T20:37:45.696" v="3736" actId="122"/>
          <ac:spMkLst>
            <pc:docMk/>
            <pc:sldMk cId="1777731005" sldId="282"/>
            <ac:spMk id="2" creationId="{811C821B-85F8-1F52-E38A-7DD1885ED261}"/>
          </ac:spMkLst>
        </pc:spChg>
        <pc:spChg chg="del mod">
          <ac:chgData name="Sawant, Ms. Vidisha Vijay" userId="619cfcdd-eaa3-4c74-87c9-3e7f85b30f09" providerId="ADAL" clId="{F14B2C21-7E09-418D-83EB-74A7CA8B895D}" dt="2023-02-06T19:08:43.329" v="2313" actId="22"/>
          <ac:spMkLst>
            <pc:docMk/>
            <pc:sldMk cId="1777731005" sldId="282"/>
            <ac:spMk id="3" creationId="{7C89AE5E-0BD4-A7DD-5F14-390272E3BB9A}"/>
          </ac:spMkLst>
        </pc:spChg>
        <pc:picChg chg="add mod ord">
          <ac:chgData name="Sawant, Ms. Vidisha Vijay" userId="619cfcdd-eaa3-4c74-87c9-3e7f85b30f09" providerId="ADAL" clId="{F14B2C21-7E09-418D-83EB-74A7CA8B895D}" dt="2023-02-06T19:08:50.895" v="2315" actId="14100"/>
          <ac:picMkLst>
            <pc:docMk/>
            <pc:sldMk cId="1777731005" sldId="282"/>
            <ac:picMk id="5" creationId="{E396A40B-01CE-AE84-501E-E086204D7405}"/>
          </ac:picMkLst>
        </pc:picChg>
      </pc:sldChg>
      <pc:sldChg chg="addSp delSp modSp new mod">
        <pc:chgData name="Sawant, Ms. Vidisha Vijay" userId="619cfcdd-eaa3-4c74-87c9-3e7f85b30f09" providerId="ADAL" clId="{F14B2C21-7E09-418D-83EB-74A7CA8B895D}" dt="2023-02-06T20:37:58.148" v="3738" actId="1076"/>
        <pc:sldMkLst>
          <pc:docMk/>
          <pc:sldMk cId="1686781573" sldId="283"/>
        </pc:sldMkLst>
        <pc:spChg chg="mod">
          <ac:chgData name="Sawant, Ms. Vidisha Vijay" userId="619cfcdd-eaa3-4c74-87c9-3e7f85b30f09" providerId="ADAL" clId="{F14B2C21-7E09-418D-83EB-74A7CA8B895D}" dt="2023-02-06T20:37:58.148" v="3738" actId="1076"/>
          <ac:spMkLst>
            <pc:docMk/>
            <pc:sldMk cId="1686781573" sldId="283"/>
            <ac:spMk id="2" creationId="{B51B8278-AF8A-6883-4F39-E4DF9CB4478D}"/>
          </ac:spMkLst>
        </pc:spChg>
        <pc:spChg chg="del mod">
          <ac:chgData name="Sawant, Ms. Vidisha Vijay" userId="619cfcdd-eaa3-4c74-87c9-3e7f85b30f09" providerId="ADAL" clId="{F14B2C21-7E09-418D-83EB-74A7CA8B895D}" dt="2023-02-06T19:09:47.059" v="2316" actId="22"/>
          <ac:spMkLst>
            <pc:docMk/>
            <pc:sldMk cId="1686781573" sldId="283"/>
            <ac:spMk id="3" creationId="{BA9AB714-4314-CBF4-A1F5-71A84ED6FAFC}"/>
          </ac:spMkLst>
        </pc:spChg>
        <pc:picChg chg="add mod ord">
          <ac:chgData name="Sawant, Ms. Vidisha Vijay" userId="619cfcdd-eaa3-4c74-87c9-3e7f85b30f09" providerId="ADAL" clId="{F14B2C21-7E09-418D-83EB-74A7CA8B895D}" dt="2023-02-06T19:09:57.123" v="2319" actId="1076"/>
          <ac:picMkLst>
            <pc:docMk/>
            <pc:sldMk cId="1686781573" sldId="283"/>
            <ac:picMk id="5" creationId="{74FD86A4-7C8E-B255-2A06-DA03BC8C51B9}"/>
          </ac:picMkLst>
        </pc:picChg>
      </pc:sldChg>
      <pc:sldChg chg="addSp delSp modSp new mod setBg">
        <pc:chgData name="Sawant, Ms. Vidisha Vijay" userId="619cfcdd-eaa3-4c74-87c9-3e7f85b30f09" providerId="ADAL" clId="{F14B2C21-7E09-418D-83EB-74A7CA8B895D}" dt="2023-02-06T19:21:29.403" v="3268" actId="1076"/>
        <pc:sldMkLst>
          <pc:docMk/>
          <pc:sldMk cId="411036539" sldId="284"/>
        </pc:sldMkLst>
        <pc:spChg chg="mod ord">
          <ac:chgData name="Sawant, Ms. Vidisha Vijay" userId="619cfcdd-eaa3-4c74-87c9-3e7f85b30f09" providerId="ADAL" clId="{F14B2C21-7E09-418D-83EB-74A7CA8B895D}" dt="2023-02-06T19:21:29.403" v="3268" actId="1076"/>
          <ac:spMkLst>
            <pc:docMk/>
            <pc:sldMk cId="411036539" sldId="284"/>
            <ac:spMk id="2" creationId="{48E3AADD-2F71-0181-4DD9-B7702A60B368}"/>
          </ac:spMkLst>
        </pc:spChg>
        <pc:spChg chg="del mod">
          <ac:chgData name="Sawant, Ms. Vidisha Vijay" userId="619cfcdd-eaa3-4c74-87c9-3e7f85b30f09" providerId="ADAL" clId="{F14B2C21-7E09-418D-83EB-74A7CA8B895D}" dt="2023-02-06T19:12:18.440" v="2343" actId="478"/>
          <ac:spMkLst>
            <pc:docMk/>
            <pc:sldMk cId="411036539" sldId="284"/>
            <ac:spMk id="3" creationId="{C4C7AA62-18B7-3E3B-9CC0-5C975EFBC708}"/>
          </ac:spMkLst>
        </pc:spChg>
        <pc:spChg chg="add">
          <ac:chgData name="Sawant, Ms. Vidisha Vijay" userId="619cfcdd-eaa3-4c74-87c9-3e7f85b30f09" providerId="ADAL" clId="{F14B2C21-7E09-418D-83EB-74A7CA8B895D}" dt="2023-02-06T19:20:59.249" v="3263" actId="26606"/>
          <ac:spMkLst>
            <pc:docMk/>
            <pc:sldMk cId="411036539" sldId="284"/>
            <ac:spMk id="9" creationId="{0BABF38A-8A0D-492E-BD20-6CF4D46B50BD}"/>
          </ac:spMkLst>
        </pc:spChg>
        <pc:spChg chg="add">
          <ac:chgData name="Sawant, Ms. Vidisha Vijay" userId="619cfcdd-eaa3-4c74-87c9-3e7f85b30f09" providerId="ADAL" clId="{F14B2C21-7E09-418D-83EB-74A7CA8B895D}" dt="2023-02-06T19:20:59.249" v="3263" actId="26606"/>
          <ac:spMkLst>
            <pc:docMk/>
            <pc:sldMk cId="411036539" sldId="284"/>
            <ac:spMk id="13" creationId="{E2748806-3AF5-4078-830A-C1F26BF1B200}"/>
          </ac:spMkLst>
        </pc:spChg>
        <pc:spChg chg="add">
          <ac:chgData name="Sawant, Ms. Vidisha Vijay" userId="619cfcdd-eaa3-4c74-87c9-3e7f85b30f09" providerId="ADAL" clId="{F14B2C21-7E09-418D-83EB-74A7CA8B895D}" dt="2023-02-06T19:20:59.249" v="3263" actId="26606"/>
          <ac:spMkLst>
            <pc:docMk/>
            <pc:sldMk cId="411036539" sldId="284"/>
            <ac:spMk id="15" creationId="{BF991FCB-5132-414C-B377-526F56121B69}"/>
          </ac:spMkLst>
        </pc:spChg>
        <pc:spChg chg="add">
          <ac:chgData name="Sawant, Ms. Vidisha Vijay" userId="619cfcdd-eaa3-4c74-87c9-3e7f85b30f09" providerId="ADAL" clId="{F14B2C21-7E09-418D-83EB-74A7CA8B895D}" dt="2023-02-06T19:20:59.249" v="3263" actId="26606"/>
          <ac:spMkLst>
            <pc:docMk/>
            <pc:sldMk cId="411036539" sldId="284"/>
            <ac:spMk id="17" creationId="{F23DAFF7-4C98-4E0E-8986-198D54B6C1F0}"/>
          </ac:spMkLst>
        </pc:spChg>
        <pc:picChg chg="add mod">
          <ac:chgData name="Sawant, Ms. Vidisha Vijay" userId="619cfcdd-eaa3-4c74-87c9-3e7f85b30f09" providerId="ADAL" clId="{F14B2C21-7E09-418D-83EB-74A7CA8B895D}" dt="2023-02-06T19:21:08.217" v="3265" actId="1076"/>
          <ac:picMkLst>
            <pc:docMk/>
            <pc:sldMk cId="411036539" sldId="284"/>
            <ac:picMk id="4" creationId="{9B0DD92D-9879-A068-C222-2F94552F8E1D}"/>
          </ac:picMkLst>
        </pc:picChg>
        <pc:picChg chg="add">
          <ac:chgData name="Sawant, Ms. Vidisha Vijay" userId="619cfcdd-eaa3-4c74-87c9-3e7f85b30f09" providerId="ADAL" clId="{F14B2C21-7E09-418D-83EB-74A7CA8B895D}" dt="2023-02-06T19:20:59.249" v="3263" actId="26606"/>
          <ac:picMkLst>
            <pc:docMk/>
            <pc:sldMk cId="411036539" sldId="284"/>
            <ac:picMk id="11" creationId="{BC526B7A-4801-4FD1-95C8-03AF22629E87}"/>
          </ac:picMkLst>
        </pc:picChg>
      </pc:sldChg>
      <pc:sldChg chg="addSp delSp modSp new mod setBg">
        <pc:chgData name="Sawant, Ms. Vidisha Vijay" userId="619cfcdd-eaa3-4c74-87c9-3e7f85b30f09" providerId="ADAL" clId="{F14B2C21-7E09-418D-83EB-74A7CA8B895D}" dt="2023-02-06T20:44:00.803" v="3759" actId="1076"/>
        <pc:sldMkLst>
          <pc:docMk/>
          <pc:sldMk cId="1823510618" sldId="285"/>
        </pc:sldMkLst>
        <pc:spChg chg="mod ord">
          <ac:chgData name="Sawant, Ms. Vidisha Vijay" userId="619cfcdd-eaa3-4c74-87c9-3e7f85b30f09" providerId="ADAL" clId="{F14B2C21-7E09-418D-83EB-74A7CA8B895D}" dt="2023-02-06T20:43:59.914" v="3758" actId="122"/>
          <ac:spMkLst>
            <pc:docMk/>
            <pc:sldMk cId="1823510618" sldId="285"/>
            <ac:spMk id="2" creationId="{EC00BA3B-2BCD-B5D4-C2AE-FBD539FB4939}"/>
          </ac:spMkLst>
        </pc:spChg>
        <pc:spChg chg="del mod">
          <ac:chgData name="Sawant, Ms. Vidisha Vijay" userId="619cfcdd-eaa3-4c74-87c9-3e7f85b30f09" providerId="ADAL" clId="{F14B2C21-7E09-418D-83EB-74A7CA8B895D}" dt="2023-02-06T20:34:30.183" v="3724" actId="931"/>
          <ac:spMkLst>
            <pc:docMk/>
            <pc:sldMk cId="1823510618" sldId="285"/>
            <ac:spMk id="3" creationId="{F8F6F254-1605-8168-6778-1A26C5C9CA9A}"/>
          </ac:spMkLst>
        </pc:spChg>
        <pc:spChg chg="add">
          <ac:chgData name="Sawant, Ms. Vidisha Vijay" userId="619cfcdd-eaa3-4c74-87c9-3e7f85b30f09" providerId="ADAL" clId="{F14B2C21-7E09-418D-83EB-74A7CA8B895D}" dt="2023-02-06T20:34:38.524" v="3725" actId="26606"/>
          <ac:spMkLst>
            <pc:docMk/>
            <pc:sldMk cId="1823510618" sldId="285"/>
            <ac:spMk id="10" creationId="{0BABF38A-8A0D-492E-BD20-6CF4D46B50BD}"/>
          </ac:spMkLst>
        </pc:spChg>
        <pc:spChg chg="add">
          <ac:chgData name="Sawant, Ms. Vidisha Vijay" userId="619cfcdd-eaa3-4c74-87c9-3e7f85b30f09" providerId="ADAL" clId="{F14B2C21-7E09-418D-83EB-74A7CA8B895D}" dt="2023-02-06T20:34:38.524" v="3725" actId="26606"/>
          <ac:spMkLst>
            <pc:docMk/>
            <pc:sldMk cId="1823510618" sldId="285"/>
            <ac:spMk id="14" creationId="{E2748806-3AF5-4078-830A-C1F26BF1B200}"/>
          </ac:spMkLst>
        </pc:spChg>
        <pc:spChg chg="add">
          <ac:chgData name="Sawant, Ms. Vidisha Vijay" userId="619cfcdd-eaa3-4c74-87c9-3e7f85b30f09" providerId="ADAL" clId="{F14B2C21-7E09-418D-83EB-74A7CA8B895D}" dt="2023-02-06T20:34:38.524" v="3725" actId="26606"/>
          <ac:spMkLst>
            <pc:docMk/>
            <pc:sldMk cId="1823510618" sldId="285"/>
            <ac:spMk id="16" creationId="{BF991FCB-5132-414C-B377-526F56121B69}"/>
          </ac:spMkLst>
        </pc:spChg>
        <pc:spChg chg="add">
          <ac:chgData name="Sawant, Ms. Vidisha Vijay" userId="619cfcdd-eaa3-4c74-87c9-3e7f85b30f09" providerId="ADAL" clId="{F14B2C21-7E09-418D-83EB-74A7CA8B895D}" dt="2023-02-06T20:34:38.524" v="3725" actId="26606"/>
          <ac:spMkLst>
            <pc:docMk/>
            <pc:sldMk cId="1823510618" sldId="285"/>
            <ac:spMk id="18" creationId="{F23DAFF7-4C98-4E0E-8986-198D54B6C1F0}"/>
          </ac:spMkLst>
        </pc:spChg>
        <pc:picChg chg="add mod">
          <ac:chgData name="Sawant, Ms. Vidisha Vijay" userId="619cfcdd-eaa3-4c74-87c9-3e7f85b30f09" providerId="ADAL" clId="{F14B2C21-7E09-418D-83EB-74A7CA8B895D}" dt="2023-02-06T20:44:00.803" v="3759" actId="1076"/>
          <ac:picMkLst>
            <pc:docMk/>
            <pc:sldMk cId="1823510618" sldId="285"/>
            <ac:picMk id="5" creationId="{59F714D8-4D63-DAD2-A696-B5D9E6EA6AD8}"/>
          </ac:picMkLst>
        </pc:picChg>
        <pc:picChg chg="add">
          <ac:chgData name="Sawant, Ms. Vidisha Vijay" userId="619cfcdd-eaa3-4c74-87c9-3e7f85b30f09" providerId="ADAL" clId="{F14B2C21-7E09-418D-83EB-74A7CA8B895D}" dt="2023-02-06T20:34:38.524" v="3725" actId="26606"/>
          <ac:picMkLst>
            <pc:docMk/>
            <pc:sldMk cId="1823510618" sldId="285"/>
            <ac:picMk id="12" creationId="{BC526B7A-4801-4FD1-95C8-03AF22629E87}"/>
          </ac:picMkLst>
        </pc:picChg>
      </pc:sldChg>
      <pc:sldChg chg="addSp delSp modSp new mod">
        <pc:chgData name="Sawant, Ms. Vidisha Vijay" userId="619cfcdd-eaa3-4c74-87c9-3e7f85b30f09" providerId="ADAL" clId="{F14B2C21-7E09-418D-83EB-74A7CA8B895D}" dt="2023-02-06T21:48:41.281" v="4297" actId="122"/>
        <pc:sldMkLst>
          <pc:docMk/>
          <pc:sldMk cId="1034342143" sldId="286"/>
        </pc:sldMkLst>
        <pc:spChg chg="mod">
          <ac:chgData name="Sawant, Ms. Vidisha Vijay" userId="619cfcdd-eaa3-4c74-87c9-3e7f85b30f09" providerId="ADAL" clId="{F14B2C21-7E09-418D-83EB-74A7CA8B895D}" dt="2023-02-06T21:48:41.281" v="4297" actId="122"/>
          <ac:spMkLst>
            <pc:docMk/>
            <pc:sldMk cId="1034342143" sldId="286"/>
            <ac:spMk id="2" creationId="{666BBD22-9C7F-5E28-D446-D6CDF59AD057}"/>
          </ac:spMkLst>
        </pc:spChg>
        <pc:spChg chg="del mod">
          <ac:chgData name="Sawant, Ms. Vidisha Vijay" userId="619cfcdd-eaa3-4c74-87c9-3e7f85b30f09" providerId="ADAL" clId="{F14B2C21-7E09-418D-83EB-74A7CA8B895D}" dt="2023-02-06T19:22:32.342" v="3269" actId="478"/>
          <ac:spMkLst>
            <pc:docMk/>
            <pc:sldMk cId="1034342143" sldId="286"/>
            <ac:spMk id="3" creationId="{161BB1ED-88AF-03BB-4728-3E19803E346B}"/>
          </ac:spMkLst>
        </pc:spChg>
        <pc:graphicFrameChg chg="add mod modGraphic">
          <ac:chgData name="Sawant, Ms. Vidisha Vijay" userId="619cfcdd-eaa3-4c74-87c9-3e7f85b30f09" providerId="ADAL" clId="{F14B2C21-7E09-418D-83EB-74A7CA8B895D}" dt="2023-02-06T21:48:36.187" v="4296" actId="1076"/>
          <ac:graphicFrameMkLst>
            <pc:docMk/>
            <pc:sldMk cId="1034342143" sldId="286"/>
            <ac:graphicFrameMk id="4" creationId="{E6FE742C-CE5B-71F4-D69B-8D34C07AFFE8}"/>
          </ac:graphicFrameMkLst>
        </pc:graphicFrameChg>
      </pc:sldChg>
      <pc:sldChg chg="addSp delSp modSp new mod ord setBg">
        <pc:chgData name="Sawant, Ms. Vidisha Vijay" userId="619cfcdd-eaa3-4c74-87c9-3e7f85b30f09" providerId="ADAL" clId="{F14B2C21-7E09-418D-83EB-74A7CA8B895D}" dt="2023-02-06T20:37:28.182" v="3734" actId="26606"/>
        <pc:sldMkLst>
          <pc:docMk/>
          <pc:sldMk cId="1790287454" sldId="287"/>
        </pc:sldMkLst>
        <pc:spChg chg="mod ord">
          <ac:chgData name="Sawant, Ms. Vidisha Vijay" userId="619cfcdd-eaa3-4c74-87c9-3e7f85b30f09" providerId="ADAL" clId="{F14B2C21-7E09-418D-83EB-74A7CA8B895D}" dt="2023-02-06T20:37:28.182" v="3734" actId="26606"/>
          <ac:spMkLst>
            <pc:docMk/>
            <pc:sldMk cId="1790287454" sldId="287"/>
            <ac:spMk id="2" creationId="{AFB3188B-7EA1-AB92-21F2-1ED5A0F6A445}"/>
          </ac:spMkLst>
        </pc:spChg>
        <pc:spChg chg="del mod">
          <ac:chgData name="Sawant, Ms. Vidisha Vijay" userId="619cfcdd-eaa3-4c74-87c9-3e7f85b30f09" providerId="ADAL" clId="{F14B2C21-7E09-418D-83EB-74A7CA8B895D}" dt="2023-02-06T20:37:12.542" v="3733" actId="931"/>
          <ac:spMkLst>
            <pc:docMk/>
            <pc:sldMk cId="1790287454" sldId="287"/>
            <ac:spMk id="3" creationId="{229F75AD-51F1-9C31-6276-7D0DBAC93934}"/>
          </ac:spMkLst>
        </pc:spChg>
        <pc:spChg chg="add">
          <ac:chgData name="Sawant, Ms. Vidisha Vijay" userId="619cfcdd-eaa3-4c74-87c9-3e7f85b30f09" providerId="ADAL" clId="{F14B2C21-7E09-418D-83EB-74A7CA8B895D}" dt="2023-02-06T20:37:28.182" v="3734" actId="26606"/>
          <ac:spMkLst>
            <pc:docMk/>
            <pc:sldMk cId="1790287454" sldId="287"/>
            <ac:spMk id="10" creationId="{0BABF38A-8A0D-492E-BD20-6CF4D46B50BD}"/>
          </ac:spMkLst>
        </pc:spChg>
        <pc:spChg chg="add">
          <ac:chgData name="Sawant, Ms. Vidisha Vijay" userId="619cfcdd-eaa3-4c74-87c9-3e7f85b30f09" providerId="ADAL" clId="{F14B2C21-7E09-418D-83EB-74A7CA8B895D}" dt="2023-02-06T20:37:28.182" v="3734" actId="26606"/>
          <ac:spMkLst>
            <pc:docMk/>
            <pc:sldMk cId="1790287454" sldId="287"/>
            <ac:spMk id="14" creationId="{1E644DE9-8D09-43E2-BA69-F57482CFC93A}"/>
          </ac:spMkLst>
        </pc:spChg>
        <pc:spChg chg="add">
          <ac:chgData name="Sawant, Ms. Vidisha Vijay" userId="619cfcdd-eaa3-4c74-87c9-3e7f85b30f09" providerId="ADAL" clId="{F14B2C21-7E09-418D-83EB-74A7CA8B895D}" dt="2023-02-06T20:37:28.182" v="3734" actId="26606"/>
          <ac:spMkLst>
            <pc:docMk/>
            <pc:sldMk cId="1790287454" sldId="287"/>
            <ac:spMk id="16" creationId="{6C23C919-B32E-40FF-B3D8-631316E84E3E}"/>
          </ac:spMkLst>
        </pc:spChg>
        <pc:picChg chg="add mod">
          <ac:chgData name="Sawant, Ms. Vidisha Vijay" userId="619cfcdd-eaa3-4c74-87c9-3e7f85b30f09" providerId="ADAL" clId="{F14B2C21-7E09-418D-83EB-74A7CA8B895D}" dt="2023-02-06T20:37:28.182" v="3734" actId="26606"/>
          <ac:picMkLst>
            <pc:docMk/>
            <pc:sldMk cId="1790287454" sldId="287"/>
            <ac:picMk id="5" creationId="{2B5EE5BE-15CF-91FA-70BB-5DBF0EC5664C}"/>
          </ac:picMkLst>
        </pc:picChg>
        <pc:picChg chg="add">
          <ac:chgData name="Sawant, Ms. Vidisha Vijay" userId="619cfcdd-eaa3-4c74-87c9-3e7f85b30f09" providerId="ADAL" clId="{F14B2C21-7E09-418D-83EB-74A7CA8B895D}" dt="2023-02-06T20:37:28.182" v="3734" actId="26606"/>
          <ac:picMkLst>
            <pc:docMk/>
            <pc:sldMk cId="1790287454" sldId="287"/>
            <ac:picMk id="12" creationId="{BC526B7A-4801-4FD1-95C8-03AF22629E87}"/>
          </ac:picMkLst>
        </pc:picChg>
      </pc:sldChg>
      <pc:sldChg chg="addSp delSp modSp new mod">
        <pc:chgData name="Sawant, Ms. Vidisha Vijay" userId="619cfcdd-eaa3-4c74-87c9-3e7f85b30f09" providerId="ADAL" clId="{F14B2C21-7E09-418D-83EB-74A7CA8B895D}" dt="2023-02-06T20:45:34.050" v="3764" actId="1076"/>
        <pc:sldMkLst>
          <pc:docMk/>
          <pc:sldMk cId="2363535210" sldId="288"/>
        </pc:sldMkLst>
        <pc:spChg chg="mod">
          <ac:chgData name="Sawant, Ms. Vidisha Vijay" userId="619cfcdd-eaa3-4c74-87c9-3e7f85b30f09" providerId="ADAL" clId="{F14B2C21-7E09-418D-83EB-74A7CA8B895D}" dt="2023-02-06T20:45:34.050" v="3764" actId="1076"/>
          <ac:spMkLst>
            <pc:docMk/>
            <pc:sldMk cId="2363535210" sldId="288"/>
            <ac:spMk id="2" creationId="{8301CCE4-D16D-AAA9-F15E-E8BF5F36069A}"/>
          </ac:spMkLst>
        </pc:spChg>
        <pc:spChg chg="del mod">
          <ac:chgData name="Sawant, Ms. Vidisha Vijay" userId="619cfcdd-eaa3-4c74-87c9-3e7f85b30f09" providerId="ADAL" clId="{F14B2C21-7E09-418D-83EB-74A7CA8B895D}" dt="2023-02-06T19:31:16.941" v="3368" actId="22"/>
          <ac:spMkLst>
            <pc:docMk/>
            <pc:sldMk cId="2363535210" sldId="288"/>
            <ac:spMk id="3" creationId="{77F417CC-C01A-60AC-328B-BFB20CC33E60}"/>
          </ac:spMkLst>
        </pc:spChg>
        <pc:picChg chg="add mod ord modCrop">
          <ac:chgData name="Sawant, Ms. Vidisha Vijay" userId="619cfcdd-eaa3-4c74-87c9-3e7f85b30f09" providerId="ADAL" clId="{F14B2C21-7E09-418D-83EB-74A7CA8B895D}" dt="2023-02-06T19:32:29.610" v="3379" actId="732"/>
          <ac:picMkLst>
            <pc:docMk/>
            <pc:sldMk cId="2363535210" sldId="288"/>
            <ac:picMk id="5" creationId="{47D352C4-2EE1-8065-05E6-161BBA1C47D9}"/>
          </ac:picMkLst>
        </pc:picChg>
        <pc:picChg chg="add mod">
          <ac:chgData name="Sawant, Ms. Vidisha Vijay" userId="619cfcdd-eaa3-4c74-87c9-3e7f85b30f09" providerId="ADAL" clId="{F14B2C21-7E09-418D-83EB-74A7CA8B895D}" dt="2023-02-06T19:32:15.477" v="3378" actId="1076"/>
          <ac:picMkLst>
            <pc:docMk/>
            <pc:sldMk cId="2363535210" sldId="288"/>
            <ac:picMk id="7" creationId="{FCFA7ED6-9334-FBC0-106D-BF14E0EEC7B8}"/>
          </ac:picMkLst>
        </pc:picChg>
      </pc:sldChg>
      <pc:sldChg chg="addSp delSp modSp new mod modAnim">
        <pc:chgData name="Sawant, Ms. Vidisha Vijay" userId="619cfcdd-eaa3-4c74-87c9-3e7f85b30f09" providerId="ADAL" clId="{F14B2C21-7E09-418D-83EB-74A7CA8B895D}" dt="2023-02-06T20:35:45.103" v="3732" actId="122"/>
        <pc:sldMkLst>
          <pc:docMk/>
          <pc:sldMk cId="2396921143" sldId="289"/>
        </pc:sldMkLst>
        <pc:spChg chg="mod">
          <ac:chgData name="Sawant, Ms. Vidisha Vijay" userId="619cfcdd-eaa3-4c74-87c9-3e7f85b30f09" providerId="ADAL" clId="{F14B2C21-7E09-418D-83EB-74A7CA8B895D}" dt="2023-02-06T20:35:45.103" v="3732" actId="122"/>
          <ac:spMkLst>
            <pc:docMk/>
            <pc:sldMk cId="2396921143" sldId="289"/>
            <ac:spMk id="2" creationId="{8DDD5922-7B45-3C8D-9FB6-C0957300CDEE}"/>
          </ac:spMkLst>
        </pc:spChg>
        <pc:spChg chg="del mod">
          <ac:chgData name="Sawant, Ms. Vidisha Vijay" userId="619cfcdd-eaa3-4c74-87c9-3e7f85b30f09" providerId="ADAL" clId="{F14B2C21-7E09-418D-83EB-74A7CA8B895D}" dt="2023-02-06T19:26:15.550" v="3331" actId="478"/>
          <ac:spMkLst>
            <pc:docMk/>
            <pc:sldMk cId="2396921143" sldId="289"/>
            <ac:spMk id="3" creationId="{B756DC4A-1669-143D-54B5-4773E6784D2D}"/>
          </ac:spMkLst>
        </pc:spChg>
        <pc:picChg chg="add mod">
          <ac:chgData name="Sawant, Ms. Vidisha Vijay" userId="619cfcdd-eaa3-4c74-87c9-3e7f85b30f09" providerId="ADAL" clId="{F14B2C21-7E09-418D-83EB-74A7CA8B895D}" dt="2023-02-06T19:26:30.049" v="3334" actId="1076"/>
          <ac:picMkLst>
            <pc:docMk/>
            <pc:sldMk cId="2396921143" sldId="289"/>
            <ac:picMk id="4" creationId="{7407B51E-C946-40E3-FA91-5516542BC4F3}"/>
          </ac:picMkLst>
        </pc:picChg>
        <pc:picChg chg="add mod">
          <ac:chgData name="Sawant, Ms. Vidisha Vijay" userId="619cfcdd-eaa3-4c74-87c9-3e7f85b30f09" providerId="ADAL" clId="{F14B2C21-7E09-418D-83EB-74A7CA8B895D}" dt="2023-02-06T19:26:30.049" v="3334" actId="1076"/>
          <ac:picMkLst>
            <pc:docMk/>
            <pc:sldMk cId="2396921143" sldId="289"/>
            <ac:picMk id="5" creationId="{08D2C418-9EBE-8549-0B96-6A8FE94427A3}"/>
          </ac:picMkLst>
        </pc:picChg>
      </pc:sldChg>
      <pc:sldChg chg="addSp delSp modSp new del mod modAnim">
        <pc:chgData name="Sawant, Ms. Vidisha Vijay" userId="619cfcdd-eaa3-4c74-87c9-3e7f85b30f09" providerId="ADAL" clId="{F14B2C21-7E09-418D-83EB-74A7CA8B895D}" dt="2023-02-06T19:27:32.130" v="3339" actId="2696"/>
        <pc:sldMkLst>
          <pc:docMk/>
          <pc:sldMk cId="3854159299" sldId="290"/>
        </pc:sldMkLst>
        <pc:spChg chg="del mod">
          <ac:chgData name="Sawant, Ms. Vidisha Vijay" userId="619cfcdd-eaa3-4c74-87c9-3e7f85b30f09" providerId="ADAL" clId="{F14B2C21-7E09-418D-83EB-74A7CA8B895D}" dt="2023-02-06T19:26:54.175" v="3335" actId="478"/>
          <ac:spMkLst>
            <pc:docMk/>
            <pc:sldMk cId="3854159299" sldId="290"/>
            <ac:spMk id="2" creationId="{2F86FF8F-ADF9-FE90-2783-AD5477F7AD8B}"/>
          </ac:spMkLst>
        </pc:spChg>
        <pc:spChg chg="del mod">
          <ac:chgData name="Sawant, Ms. Vidisha Vijay" userId="619cfcdd-eaa3-4c74-87c9-3e7f85b30f09" providerId="ADAL" clId="{F14B2C21-7E09-418D-83EB-74A7CA8B895D}" dt="2023-02-06T19:27:01.345" v="3337" actId="478"/>
          <ac:spMkLst>
            <pc:docMk/>
            <pc:sldMk cId="3854159299" sldId="290"/>
            <ac:spMk id="3" creationId="{92A058C8-2CFE-7079-7470-1912D38D51FC}"/>
          </ac:spMkLst>
        </pc:spChg>
        <pc:spChg chg="add del mod">
          <ac:chgData name="Sawant, Ms. Vidisha Vijay" userId="619cfcdd-eaa3-4c74-87c9-3e7f85b30f09" providerId="ADAL" clId="{F14B2C21-7E09-418D-83EB-74A7CA8B895D}" dt="2023-02-06T19:26:57.519" v="3336" actId="478"/>
          <ac:spMkLst>
            <pc:docMk/>
            <pc:sldMk cId="3854159299" sldId="290"/>
            <ac:spMk id="5" creationId="{250AEB26-3D3E-C5C1-EB9B-1B79735D8DAA}"/>
          </ac:spMkLst>
        </pc:spChg>
        <pc:spChg chg="add mod">
          <ac:chgData name="Sawant, Ms. Vidisha Vijay" userId="619cfcdd-eaa3-4c74-87c9-3e7f85b30f09" providerId="ADAL" clId="{F14B2C21-7E09-418D-83EB-74A7CA8B895D}" dt="2023-02-06T19:27:02.153" v="3338"/>
          <ac:spMkLst>
            <pc:docMk/>
            <pc:sldMk cId="3854159299" sldId="290"/>
            <ac:spMk id="6" creationId="{724772FA-EAE0-A0BF-5852-96A91166A67F}"/>
          </ac:spMkLst>
        </pc:spChg>
      </pc:sldChg>
      <pc:sldChg chg="addSp delSp modSp new mod modAnim">
        <pc:chgData name="Sawant, Ms. Vidisha Vijay" userId="619cfcdd-eaa3-4c74-87c9-3e7f85b30f09" providerId="ADAL" clId="{F14B2C21-7E09-418D-83EB-74A7CA8B895D}" dt="2023-02-07T05:29:01.381" v="4303" actId="1076"/>
        <pc:sldMkLst>
          <pc:docMk/>
          <pc:sldMk cId="925441523" sldId="291"/>
        </pc:sldMkLst>
        <pc:spChg chg="mod">
          <ac:chgData name="Sawant, Ms. Vidisha Vijay" userId="619cfcdd-eaa3-4c74-87c9-3e7f85b30f09" providerId="ADAL" clId="{F14B2C21-7E09-418D-83EB-74A7CA8B895D}" dt="2023-02-06T21:50:05.614" v="4298" actId="122"/>
          <ac:spMkLst>
            <pc:docMk/>
            <pc:sldMk cId="925441523" sldId="291"/>
            <ac:spMk id="2" creationId="{F35F02C9-F29C-09C7-8F3D-39CC80A2C6DB}"/>
          </ac:spMkLst>
        </pc:spChg>
        <pc:spChg chg="del mod">
          <ac:chgData name="Sawant, Ms. Vidisha Vijay" userId="619cfcdd-eaa3-4c74-87c9-3e7f85b30f09" providerId="ADAL" clId="{F14B2C21-7E09-418D-83EB-74A7CA8B895D}" dt="2023-02-07T05:28:45.684" v="4301"/>
          <ac:spMkLst>
            <pc:docMk/>
            <pc:sldMk cId="925441523" sldId="291"/>
            <ac:spMk id="3" creationId="{2FF621B4-E783-9899-CA0F-DF90A1B4EA60}"/>
          </ac:spMkLst>
        </pc:spChg>
        <pc:picChg chg="add mod">
          <ac:chgData name="Sawant, Ms. Vidisha Vijay" userId="619cfcdd-eaa3-4c74-87c9-3e7f85b30f09" providerId="ADAL" clId="{F14B2C21-7E09-418D-83EB-74A7CA8B895D}" dt="2023-02-07T05:29:01.381" v="4303" actId="1076"/>
          <ac:picMkLst>
            <pc:docMk/>
            <pc:sldMk cId="925441523" sldId="291"/>
            <ac:picMk id="4" creationId="{BACB50C3-B410-7792-6006-229CB50E10AE}"/>
          </ac:picMkLst>
        </pc:picChg>
      </pc:sldChg>
      <pc:sldChg chg="addSp delSp modSp new mod setBg modAnim delDesignElem">
        <pc:chgData name="Sawant, Ms. Vidisha Vijay" userId="619cfcdd-eaa3-4c74-87c9-3e7f85b30f09" providerId="ADAL" clId="{F14B2C21-7E09-418D-83EB-74A7CA8B895D}" dt="2023-02-06T19:59:15.841" v="3568" actId="122"/>
        <pc:sldMkLst>
          <pc:docMk/>
          <pc:sldMk cId="388178058" sldId="292"/>
        </pc:sldMkLst>
        <pc:spChg chg="mod">
          <ac:chgData name="Sawant, Ms. Vidisha Vijay" userId="619cfcdd-eaa3-4c74-87c9-3e7f85b30f09" providerId="ADAL" clId="{F14B2C21-7E09-418D-83EB-74A7CA8B895D}" dt="2023-02-06T19:59:15.841" v="3568" actId="122"/>
          <ac:spMkLst>
            <pc:docMk/>
            <pc:sldMk cId="388178058" sldId="292"/>
            <ac:spMk id="2" creationId="{2E2D47DF-909B-2A05-0C07-8D20AC8362C9}"/>
          </ac:spMkLst>
        </pc:spChg>
        <pc:spChg chg="del mod">
          <ac:chgData name="Sawant, Ms. Vidisha Vijay" userId="619cfcdd-eaa3-4c74-87c9-3e7f85b30f09" providerId="ADAL" clId="{F14B2C21-7E09-418D-83EB-74A7CA8B895D}" dt="2023-02-06T07:34:52.269" v="1403" actId="478"/>
          <ac:spMkLst>
            <pc:docMk/>
            <pc:sldMk cId="388178058" sldId="292"/>
            <ac:spMk id="3" creationId="{1E7D3556-AD19-9D7F-FC34-A3A3F3F0116E}"/>
          </ac:spMkLst>
        </pc:spChg>
        <pc:spChg chg="add del">
          <ac:chgData name="Sawant, Ms. Vidisha Vijay" userId="619cfcdd-eaa3-4c74-87c9-3e7f85b30f09" providerId="ADAL" clId="{F14B2C21-7E09-418D-83EB-74A7CA8B895D}" dt="2023-02-06T07:34:59.663" v="1405" actId="26606"/>
          <ac:spMkLst>
            <pc:docMk/>
            <pc:sldMk cId="388178058" sldId="292"/>
            <ac:spMk id="14" creationId="{43A9B7B3-F171-4C25-99FC-C54250F0649B}"/>
          </ac:spMkLst>
        </pc:spChg>
        <pc:spChg chg="add del">
          <ac:chgData name="Sawant, Ms. Vidisha Vijay" userId="619cfcdd-eaa3-4c74-87c9-3e7f85b30f09" providerId="ADAL" clId="{F14B2C21-7E09-418D-83EB-74A7CA8B895D}" dt="2023-02-06T07:35:01.080" v="1408" actId="26606"/>
          <ac:spMkLst>
            <pc:docMk/>
            <pc:sldMk cId="388178058" sldId="292"/>
            <ac:spMk id="15" creationId="{43A9B7B3-F171-4C25-99FC-C54250F0649B}"/>
          </ac:spMkLst>
        </pc:spChg>
        <pc:spChg chg="add del">
          <ac:chgData name="Sawant, Ms. Vidisha Vijay" userId="619cfcdd-eaa3-4c74-87c9-3e7f85b30f09" providerId="ADAL" clId="{F14B2C21-7E09-418D-83EB-74A7CA8B895D}" dt="2023-02-06T07:34:59.663" v="1405" actId="26606"/>
          <ac:spMkLst>
            <pc:docMk/>
            <pc:sldMk cId="388178058" sldId="292"/>
            <ac:spMk id="16" creationId="{D2D5C7C5-9C27-4A61-9F57-1857D45320FD}"/>
          </ac:spMkLst>
        </pc:spChg>
        <pc:spChg chg="add del">
          <ac:chgData name="Sawant, Ms. Vidisha Vijay" userId="619cfcdd-eaa3-4c74-87c9-3e7f85b30f09" providerId="ADAL" clId="{F14B2C21-7E09-418D-83EB-74A7CA8B895D}" dt="2023-02-06T07:35:01.080" v="1408" actId="26606"/>
          <ac:spMkLst>
            <pc:docMk/>
            <pc:sldMk cId="388178058" sldId="292"/>
            <ac:spMk id="17" creationId="{D2D5C7C5-9C27-4A61-9F57-1857D45320FD}"/>
          </ac:spMkLst>
        </pc:spChg>
        <pc:spChg chg="add del">
          <ac:chgData name="Sawant, Ms. Vidisha Vijay" userId="619cfcdd-eaa3-4c74-87c9-3e7f85b30f09" providerId="ADAL" clId="{F14B2C21-7E09-418D-83EB-74A7CA8B895D}" dt="2023-02-06T07:34:59.663" v="1405" actId="26606"/>
          <ac:spMkLst>
            <pc:docMk/>
            <pc:sldMk cId="388178058" sldId="292"/>
            <ac:spMk id="18" creationId="{A56932E6-5BA9-4C85-82EA-A307011BBDFD}"/>
          </ac:spMkLst>
        </pc:spChg>
        <pc:spChg chg="add del">
          <ac:chgData name="Sawant, Ms. Vidisha Vijay" userId="619cfcdd-eaa3-4c74-87c9-3e7f85b30f09" providerId="ADAL" clId="{F14B2C21-7E09-418D-83EB-74A7CA8B895D}" dt="2023-02-06T07:35:01.080" v="1408" actId="26606"/>
          <ac:spMkLst>
            <pc:docMk/>
            <pc:sldMk cId="388178058" sldId="292"/>
            <ac:spMk id="19" creationId="{A56932E6-5BA9-4C85-82EA-A307011BBDFD}"/>
          </ac:spMkLst>
        </pc:spChg>
        <pc:spChg chg="add del">
          <ac:chgData name="Sawant, Ms. Vidisha Vijay" userId="619cfcdd-eaa3-4c74-87c9-3e7f85b30f09" providerId="ADAL" clId="{F14B2C21-7E09-418D-83EB-74A7CA8B895D}" dt="2023-02-06T07:35:01.080" v="1407" actId="26606"/>
          <ac:spMkLst>
            <pc:docMk/>
            <pc:sldMk cId="388178058" sldId="292"/>
            <ac:spMk id="21" creationId="{43A9B7B3-F171-4C25-99FC-C54250F0649B}"/>
          </ac:spMkLst>
        </pc:spChg>
        <pc:spChg chg="add del">
          <ac:chgData name="Sawant, Ms. Vidisha Vijay" userId="619cfcdd-eaa3-4c74-87c9-3e7f85b30f09" providerId="ADAL" clId="{F14B2C21-7E09-418D-83EB-74A7CA8B895D}" dt="2023-02-06T07:35:01.080" v="1407" actId="26606"/>
          <ac:spMkLst>
            <pc:docMk/>
            <pc:sldMk cId="388178058" sldId="292"/>
            <ac:spMk id="22" creationId="{D2D5C7C5-9C27-4A61-9F57-1857D45320FD}"/>
          </ac:spMkLst>
        </pc:spChg>
        <pc:spChg chg="add del">
          <ac:chgData name="Sawant, Ms. Vidisha Vijay" userId="619cfcdd-eaa3-4c74-87c9-3e7f85b30f09" providerId="ADAL" clId="{F14B2C21-7E09-418D-83EB-74A7CA8B895D}" dt="2023-02-06T18:52:31.322" v="2206"/>
          <ac:spMkLst>
            <pc:docMk/>
            <pc:sldMk cId="388178058" sldId="292"/>
            <ac:spMk id="25" creationId="{43A9B7B3-F171-4C25-99FC-C54250F0649B}"/>
          </ac:spMkLst>
        </pc:spChg>
        <pc:spChg chg="add del">
          <ac:chgData name="Sawant, Ms. Vidisha Vijay" userId="619cfcdd-eaa3-4c74-87c9-3e7f85b30f09" providerId="ADAL" clId="{F14B2C21-7E09-418D-83EB-74A7CA8B895D}" dt="2023-02-06T18:52:31.322" v="2206"/>
          <ac:spMkLst>
            <pc:docMk/>
            <pc:sldMk cId="388178058" sldId="292"/>
            <ac:spMk id="26" creationId="{D2D5C7C5-9C27-4A61-9F57-1857D45320FD}"/>
          </ac:spMkLst>
        </pc:spChg>
        <pc:spChg chg="add del">
          <ac:chgData name="Sawant, Ms. Vidisha Vijay" userId="619cfcdd-eaa3-4c74-87c9-3e7f85b30f09" providerId="ADAL" clId="{F14B2C21-7E09-418D-83EB-74A7CA8B895D}" dt="2023-02-06T18:52:31.322" v="2206"/>
          <ac:spMkLst>
            <pc:docMk/>
            <pc:sldMk cId="388178058" sldId="292"/>
            <ac:spMk id="27" creationId="{A56932E6-5BA9-4C85-82EA-A307011BBDFD}"/>
          </ac:spMkLst>
        </pc:spChg>
        <pc:picChg chg="add mod">
          <ac:chgData name="Sawant, Ms. Vidisha Vijay" userId="619cfcdd-eaa3-4c74-87c9-3e7f85b30f09" providerId="ADAL" clId="{F14B2C21-7E09-418D-83EB-74A7CA8B895D}" dt="2023-02-06T07:34:46.962" v="1402" actId="26606"/>
          <ac:picMkLst>
            <pc:docMk/>
            <pc:sldMk cId="388178058" sldId="292"/>
            <ac:picMk id="4" creationId="{1ED42135-3216-6B5D-771A-8EFD51A3A1D8}"/>
          </ac:picMkLst>
        </pc:picChg>
        <pc:picChg chg="add mod">
          <ac:chgData name="Sawant, Ms. Vidisha Vijay" userId="619cfcdd-eaa3-4c74-87c9-3e7f85b30f09" providerId="ADAL" clId="{F14B2C21-7E09-418D-83EB-74A7CA8B895D}" dt="2023-02-06T07:34:46.962" v="1402" actId="26606"/>
          <ac:picMkLst>
            <pc:docMk/>
            <pc:sldMk cId="388178058" sldId="292"/>
            <ac:picMk id="5" creationId="{71A6FA7A-72B0-C5DA-6303-F9C54295F255}"/>
          </ac:picMkLst>
        </pc:picChg>
        <pc:picChg chg="add mod">
          <ac:chgData name="Sawant, Ms. Vidisha Vijay" userId="619cfcdd-eaa3-4c74-87c9-3e7f85b30f09" providerId="ADAL" clId="{F14B2C21-7E09-418D-83EB-74A7CA8B895D}" dt="2023-02-06T07:34:46.962" v="1402" actId="26606"/>
          <ac:picMkLst>
            <pc:docMk/>
            <pc:sldMk cId="388178058" sldId="292"/>
            <ac:picMk id="6" creationId="{A4317677-425E-C3C4-A563-A2F1E83D1C0C}"/>
          </ac:picMkLst>
        </pc:picChg>
        <pc:picChg chg="add mod">
          <ac:chgData name="Sawant, Ms. Vidisha Vijay" userId="619cfcdd-eaa3-4c74-87c9-3e7f85b30f09" providerId="ADAL" clId="{F14B2C21-7E09-418D-83EB-74A7CA8B895D}" dt="2023-02-06T07:34:46.962" v="1402" actId="26606"/>
          <ac:picMkLst>
            <pc:docMk/>
            <pc:sldMk cId="388178058" sldId="292"/>
            <ac:picMk id="7" creationId="{3177CE7D-757C-16F5-CD39-4454B069744F}"/>
          </ac:picMkLst>
        </pc:picChg>
        <pc:picChg chg="add mod">
          <ac:chgData name="Sawant, Ms. Vidisha Vijay" userId="619cfcdd-eaa3-4c74-87c9-3e7f85b30f09" providerId="ADAL" clId="{F14B2C21-7E09-418D-83EB-74A7CA8B895D}" dt="2023-02-06T07:34:46.962" v="1402" actId="26606"/>
          <ac:picMkLst>
            <pc:docMk/>
            <pc:sldMk cId="388178058" sldId="292"/>
            <ac:picMk id="8" creationId="{122118F1-46C9-0C5B-93F4-FFC8F04B4AAC}"/>
          </ac:picMkLst>
        </pc:picChg>
        <pc:picChg chg="add mod">
          <ac:chgData name="Sawant, Ms. Vidisha Vijay" userId="619cfcdd-eaa3-4c74-87c9-3e7f85b30f09" providerId="ADAL" clId="{F14B2C21-7E09-418D-83EB-74A7CA8B895D}" dt="2023-02-06T07:34:46.962" v="1402" actId="26606"/>
          <ac:picMkLst>
            <pc:docMk/>
            <pc:sldMk cId="388178058" sldId="292"/>
            <ac:picMk id="9" creationId="{4CFB63F1-869E-B12F-F852-C6CE01421936}"/>
          </ac:picMkLst>
        </pc:picChg>
        <pc:picChg chg="add del">
          <ac:chgData name="Sawant, Ms. Vidisha Vijay" userId="619cfcdd-eaa3-4c74-87c9-3e7f85b30f09" providerId="ADAL" clId="{F14B2C21-7E09-418D-83EB-74A7CA8B895D}" dt="2023-02-06T07:35:01.080" v="1407" actId="26606"/>
          <ac:picMkLst>
            <pc:docMk/>
            <pc:sldMk cId="388178058" sldId="292"/>
            <ac:picMk id="20" creationId="{3D2C8D16-C3E9-4377-B192-9F3B9A8673D4}"/>
          </ac:picMkLst>
        </pc:picChg>
        <pc:picChg chg="add del">
          <ac:chgData name="Sawant, Ms. Vidisha Vijay" userId="619cfcdd-eaa3-4c74-87c9-3e7f85b30f09" providerId="ADAL" clId="{F14B2C21-7E09-418D-83EB-74A7CA8B895D}" dt="2023-02-06T07:35:01.080" v="1407" actId="26606"/>
          <ac:picMkLst>
            <pc:docMk/>
            <pc:sldMk cId="388178058" sldId="292"/>
            <ac:picMk id="23" creationId="{3B05D9A1-5C36-49D4-8D83-8782DE1E1BCB}"/>
          </ac:picMkLst>
        </pc:picChg>
      </pc:sldChg>
      <pc:sldChg chg="addSp delSp modSp new mod ord">
        <pc:chgData name="Sawant, Ms. Vidisha Vijay" userId="619cfcdd-eaa3-4c74-87c9-3e7f85b30f09" providerId="ADAL" clId="{F14B2C21-7E09-418D-83EB-74A7CA8B895D}" dt="2023-02-06T21:04:40.411" v="3878"/>
        <pc:sldMkLst>
          <pc:docMk/>
          <pc:sldMk cId="2215780537" sldId="293"/>
        </pc:sldMkLst>
        <pc:spChg chg="mod">
          <ac:chgData name="Sawant, Ms. Vidisha Vijay" userId="619cfcdd-eaa3-4c74-87c9-3e7f85b30f09" providerId="ADAL" clId="{F14B2C21-7E09-418D-83EB-74A7CA8B895D}" dt="2023-02-06T21:00:57.258" v="3863" actId="20577"/>
          <ac:spMkLst>
            <pc:docMk/>
            <pc:sldMk cId="2215780537" sldId="293"/>
            <ac:spMk id="2" creationId="{6404557E-0EC9-6424-5A40-B31EA5694952}"/>
          </ac:spMkLst>
        </pc:spChg>
        <pc:spChg chg="del">
          <ac:chgData name="Sawant, Ms. Vidisha Vijay" userId="619cfcdd-eaa3-4c74-87c9-3e7f85b30f09" providerId="ADAL" clId="{F14B2C21-7E09-418D-83EB-74A7CA8B895D}" dt="2023-02-06T16:29:21.794" v="1433"/>
          <ac:spMkLst>
            <pc:docMk/>
            <pc:sldMk cId="2215780537" sldId="293"/>
            <ac:spMk id="3" creationId="{BDCA7763-2492-5406-5436-88114B7F7235}"/>
          </ac:spMkLst>
        </pc:spChg>
        <pc:picChg chg="add mod">
          <ac:chgData name="Sawant, Ms. Vidisha Vijay" userId="619cfcdd-eaa3-4c74-87c9-3e7f85b30f09" providerId="ADAL" clId="{F14B2C21-7E09-418D-83EB-74A7CA8B895D}" dt="2023-02-06T20:00:46.901" v="3579" actId="1076"/>
          <ac:picMkLst>
            <pc:docMk/>
            <pc:sldMk cId="2215780537" sldId="293"/>
            <ac:picMk id="4" creationId="{00D8737D-D83B-4A1B-294E-7DB80C8E91C2}"/>
          </ac:picMkLst>
        </pc:picChg>
      </pc:sldChg>
      <pc:sldChg chg="addSp delSp modSp add mod">
        <pc:chgData name="Sawant, Ms. Vidisha Vijay" userId="619cfcdd-eaa3-4c74-87c9-3e7f85b30f09" providerId="ADAL" clId="{F14B2C21-7E09-418D-83EB-74A7CA8B895D}" dt="2023-02-06T20:02:42.420" v="3591" actId="20577"/>
        <pc:sldMkLst>
          <pc:docMk/>
          <pc:sldMk cId="1881756492" sldId="294"/>
        </pc:sldMkLst>
        <pc:spChg chg="mod">
          <ac:chgData name="Sawant, Ms. Vidisha Vijay" userId="619cfcdd-eaa3-4c74-87c9-3e7f85b30f09" providerId="ADAL" clId="{F14B2C21-7E09-418D-83EB-74A7CA8B895D}" dt="2023-02-06T20:02:42.420" v="3591" actId="20577"/>
          <ac:spMkLst>
            <pc:docMk/>
            <pc:sldMk cId="1881756492" sldId="294"/>
            <ac:spMk id="2" creationId="{1EF92442-80DF-CB60-8C22-37ECFE83ABEA}"/>
          </ac:spMkLst>
        </pc:spChg>
        <pc:spChg chg="del">
          <ac:chgData name="Sawant, Ms. Vidisha Vijay" userId="619cfcdd-eaa3-4c74-87c9-3e7f85b30f09" providerId="ADAL" clId="{F14B2C21-7E09-418D-83EB-74A7CA8B895D}" dt="2023-02-06T16:37:02.625" v="1477"/>
          <ac:spMkLst>
            <pc:docMk/>
            <pc:sldMk cId="1881756492" sldId="294"/>
            <ac:spMk id="3" creationId="{F6121154-03BE-4876-31F4-7568048E99BA}"/>
          </ac:spMkLst>
        </pc:spChg>
        <pc:picChg chg="add mod">
          <ac:chgData name="Sawant, Ms. Vidisha Vijay" userId="619cfcdd-eaa3-4c74-87c9-3e7f85b30f09" providerId="ADAL" clId="{F14B2C21-7E09-418D-83EB-74A7CA8B895D}" dt="2023-02-06T20:02:11.539" v="3587" actId="1076"/>
          <ac:picMkLst>
            <pc:docMk/>
            <pc:sldMk cId="1881756492" sldId="294"/>
            <ac:picMk id="4" creationId="{965A789D-FA5C-5122-E27B-19BCC228E69F}"/>
          </ac:picMkLst>
        </pc:picChg>
      </pc:sldChg>
      <pc:sldChg chg="addSp delSp modSp add del mod setBg delDesignElem">
        <pc:chgData name="Sawant, Ms. Vidisha Vijay" userId="619cfcdd-eaa3-4c74-87c9-3e7f85b30f09" providerId="ADAL" clId="{F14B2C21-7E09-418D-83EB-74A7CA8B895D}" dt="2023-02-06T20:04:48.784" v="3592" actId="47"/>
        <pc:sldMkLst>
          <pc:docMk/>
          <pc:sldMk cId="2510517563" sldId="295"/>
        </pc:sldMkLst>
        <pc:spChg chg="mod">
          <ac:chgData name="Sawant, Ms. Vidisha Vijay" userId="619cfcdd-eaa3-4c74-87c9-3e7f85b30f09" providerId="ADAL" clId="{F14B2C21-7E09-418D-83EB-74A7CA8B895D}" dt="2023-02-06T20:02:35.513" v="3590" actId="20577"/>
          <ac:spMkLst>
            <pc:docMk/>
            <pc:sldMk cId="2510517563" sldId="295"/>
            <ac:spMk id="2" creationId="{1EF92442-80DF-CB60-8C22-37ECFE83ABEA}"/>
          </ac:spMkLst>
        </pc:spChg>
        <pc:spChg chg="add del mod">
          <ac:chgData name="Sawant, Ms. Vidisha Vijay" userId="619cfcdd-eaa3-4c74-87c9-3e7f85b30f09" providerId="ADAL" clId="{F14B2C21-7E09-418D-83EB-74A7CA8B895D}" dt="2023-02-06T16:37:42.081" v="1481" actId="478"/>
          <ac:spMkLst>
            <pc:docMk/>
            <pc:sldMk cId="2510517563" sldId="295"/>
            <ac:spMk id="6" creationId="{64EBEBA0-61A0-698E-3B90-8C84CE870FBC}"/>
          </ac:spMkLst>
        </pc:spChg>
        <pc:spChg chg="add del">
          <ac:chgData name="Sawant, Ms. Vidisha Vijay" userId="619cfcdd-eaa3-4c74-87c9-3e7f85b30f09" providerId="ADAL" clId="{F14B2C21-7E09-418D-83EB-74A7CA8B895D}" dt="2023-02-06T18:52:31.322" v="2206"/>
          <ac:spMkLst>
            <pc:docMk/>
            <pc:sldMk cId="2510517563" sldId="295"/>
            <ac:spMk id="8" creationId="{0BABF38A-8A0D-492E-BD20-6CF4D46B50BD}"/>
          </ac:spMkLst>
        </pc:spChg>
        <pc:spChg chg="add del">
          <ac:chgData name="Sawant, Ms. Vidisha Vijay" userId="619cfcdd-eaa3-4c74-87c9-3e7f85b30f09" providerId="ADAL" clId="{F14B2C21-7E09-418D-83EB-74A7CA8B895D}" dt="2023-02-06T18:52:31.322" v="2206"/>
          <ac:spMkLst>
            <pc:docMk/>
            <pc:sldMk cId="2510517563" sldId="295"/>
            <ac:spMk id="12" creationId="{297F7562-DBE2-4729-835D-1486BBB4373A}"/>
          </ac:spMkLst>
        </pc:spChg>
        <pc:spChg chg="add del">
          <ac:chgData name="Sawant, Ms. Vidisha Vijay" userId="619cfcdd-eaa3-4c74-87c9-3e7f85b30f09" providerId="ADAL" clId="{F14B2C21-7E09-418D-83EB-74A7CA8B895D}" dt="2023-02-06T18:52:31.322" v="2206"/>
          <ac:spMkLst>
            <pc:docMk/>
            <pc:sldMk cId="2510517563" sldId="295"/>
            <ac:spMk id="14" creationId="{DCE0245F-7D4D-413E-940B-1D9D9A171161}"/>
          </ac:spMkLst>
        </pc:spChg>
        <pc:grpChg chg="add del">
          <ac:chgData name="Sawant, Ms. Vidisha Vijay" userId="619cfcdd-eaa3-4c74-87c9-3e7f85b30f09" providerId="ADAL" clId="{F14B2C21-7E09-418D-83EB-74A7CA8B895D}" dt="2023-02-06T18:52:31.322" v="2206"/>
          <ac:grpSpMkLst>
            <pc:docMk/>
            <pc:sldMk cId="2510517563" sldId="295"/>
            <ac:grpSpMk id="16" creationId="{5BB11B77-16CE-4796-9677-F0ED67FCEC1B}"/>
          </ac:grpSpMkLst>
        </pc:grpChg>
        <pc:picChg chg="add mod">
          <ac:chgData name="Sawant, Ms. Vidisha Vijay" userId="619cfcdd-eaa3-4c74-87c9-3e7f85b30f09" providerId="ADAL" clId="{F14B2C21-7E09-418D-83EB-74A7CA8B895D}" dt="2023-02-06T16:43:59.480" v="1578" actId="14100"/>
          <ac:picMkLst>
            <pc:docMk/>
            <pc:sldMk cId="2510517563" sldId="295"/>
            <ac:picMk id="3" creationId="{17E32B17-53F9-FFB8-4473-1400BFE5952C}"/>
          </ac:picMkLst>
        </pc:picChg>
        <pc:picChg chg="del">
          <ac:chgData name="Sawant, Ms. Vidisha Vijay" userId="619cfcdd-eaa3-4c74-87c9-3e7f85b30f09" providerId="ADAL" clId="{F14B2C21-7E09-418D-83EB-74A7CA8B895D}" dt="2023-02-06T16:37:38.631" v="1480" actId="478"/>
          <ac:picMkLst>
            <pc:docMk/>
            <pc:sldMk cId="2510517563" sldId="295"/>
            <ac:picMk id="4" creationId="{965A789D-FA5C-5122-E27B-19BCC228E69F}"/>
          </ac:picMkLst>
        </pc:picChg>
        <pc:picChg chg="add del">
          <ac:chgData name="Sawant, Ms. Vidisha Vijay" userId="619cfcdd-eaa3-4c74-87c9-3e7f85b30f09" providerId="ADAL" clId="{F14B2C21-7E09-418D-83EB-74A7CA8B895D}" dt="2023-02-06T18:52:31.322" v="2206"/>
          <ac:picMkLst>
            <pc:docMk/>
            <pc:sldMk cId="2510517563" sldId="295"/>
            <ac:picMk id="10" creationId="{BC526B7A-4801-4FD1-95C8-03AF22629E87}"/>
          </ac:picMkLst>
        </pc:picChg>
      </pc:sldChg>
      <pc:sldChg chg="addSp delSp modSp add mod delDesignElem">
        <pc:chgData name="Sawant, Ms. Vidisha Vijay" userId="619cfcdd-eaa3-4c74-87c9-3e7f85b30f09" providerId="ADAL" clId="{F14B2C21-7E09-418D-83EB-74A7CA8B895D}" dt="2023-02-06T20:40:06.622" v="3747" actId="207"/>
        <pc:sldMkLst>
          <pc:docMk/>
          <pc:sldMk cId="1463625547" sldId="296"/>
        </pc:sldMkLst>
        <pc:spChg chg="mod">
          <ac:chgData name="Sawant, Ms. Vidisha Vijay" userId="619cfcdd-eaa3-4c74-87c9-3e7f85b30f09" providerId="ADAL" clId="{F14B2C21-7E09-418D-83EB-74A7CA8B895D}" dt="2023-02-06T16:41:37.223" v="1570" actId="20577"/>
          <ac:spMkLst>
            <pc:docMk/>
            <pc:sldMk cId="1463625547" sldId="296"/>
            <ac:spMk id="2" creationId="{1EF92442-80DF-CB60-8C22-37ECFE83ABEA}"/>
          </ac:spMkLst>
        </pc:spChg>
        <pc:spChg chg="del">
          <ac:chgData name="Sawant, Ms. Vidisha Vijay" userId="619cfcdd-eaa3-4c74-87c9-3e7f85b30f09" providerId="ADAL" clId="{F14B2C21-7E09-418D-83EB-74A7CA8B895D}" dt="2023-02-06T18:52:31.322" v="2206"/>
          <ac:spMkLst>
            <pc:docMk/>
            <pc:sldMk cId="1463625547" sldId="296"/>
            <ac:spMk id="8" creationId="{0BABF38A-8A0D-492E-BD20-6CF4D46B50BD}"/>
          </ac:spMkLst>
        </pc:spChg>
        <pc:spChg chg="del">
          <ac:chgData name="Sawant, Ms. Vidisha Vijay" userId="619cfcdd-eaa3-4c74-87c9-3e7f85b30f09" providerId="ADAL" clId="{F14B2C21-7E09-418D-83EB-74A7CA8B895D}" dt="2023-02-06T18:52:31.322" v="2206"/>
          <ac:spMkLst>
            <pc:docMk/>
            <pc:sldMk cId="1463625547" sldId="296"/>
            <ac:spMk id="12" creationId="{297F7562-DBE2-4729-835D-1486BBB4373A}"/>
          </ac:spMkLst>
        </pc:spChg>
        <pc:spChg chg="del">
          <ac:chgData name="Sawant, Ms. Vidisha Vijay" userId="619cfcdd-eaa3-4c74-87c9-3e7f85b30f09" providerId="ADAL" clId="{F14B2C21-7E09-418D-83EB-74A7CA8B895D}" dt="2023-02-06T18:52:31.322" v="2206"/>
          <ac:spMkLst>
            <pc:docMk/>
            <pc:sldMk cId="1463625547" sldId="296"/>
            <ac:spMk id="14" creationId="{DCE0245F-7D4D-413E-940B-1D9D9A171161}"/>
          </ac:spMkLst>
        </pc:spChg>
        <pc:grpChg chg="del">
          <ac:chgData name="Sawant, Ms. Vidisha Vijay" userId="619cfcdd-eaa3-4c74-87c9-3e7f85b30f09" providerId="ADAL" clId="{F14B2C21-7E09-418D-83EB-74A7CA8B895D}" dt="2023-02-06T18:52:31.322" v="2206"/>
          <ac:grpSpMkLst>
            <pc:docMk/>
            <pc:sldMk cId="1463625547" sldId="296"/>
            <ac:grpSpMk id="16" creationId="{5BB11B77-16CE-4796-9677-F0ED67FCEC1B}"/>
          </ac:grpSpMkLst>
        </pc:grpChg>
        <pc:picChg chg="del mod">
          <ac:chgData name="Sawant, Ms. Vidisha Vijay" userId="619cfcdd-eaa3-4c74-87c9-3e7f85b30f09" providerId="ADAL" clId="{F14B2C21-7E09-418D-83EB-74A7CA8B895D}" dt="2023-02-06T16:38:09.764" v="1485" actId="478"/>
          <ac:picMkLst>
            <pc:docMk/>
            <pc:sldMk cId="1463625547" sldId="296"/>
            <ac:picMk id="3" creationId="{17E32B17-53F9-FFB8-4473-1400BFE5952C}"/>
          </ac:picMkLst>
        </pc:picChg>
        <pc:picChg chg="add mod">
          <ac:chgData name="Sawant, Ms. Vidisha Vijay" userId="619cfcdd-eaa3-4c74-87c9-3e7f85b30f09" providerId="ADAL" clId="{F14B2C21-7E09-418D-83EB-74A7CA8B895D}" dt="2023-02-06T20:40:06.622" v="3747" actId="207"/>
          <ac:picMkLst>
            <pc:docMk/>
            <pc:sldMk cId="1463625547" sldId="296"/>
            <ac:picMk id="4" creationId="{6A810784-28BF-E0A3-1A6E-75D8F2CBC8D6}"/>
          </ac:picMkLst>
        </pc:picChg>
        <pc:picChg chg="del">
          <ac:chgData name="Sawant, Ms. Vidisha Vijay" userId="619cfcdd-eaa3-4c74-87c9-3e7f85b30f09" providerId="ADAL" clId="{F14B2C21-7E09-418D-83EB-74A7CA8B895D}" dt="2023-02-06T18:52:31.322" v="2206"/>
          <ac:picMkLst>
            <pc:docMk/>
            <pc:sldMk cId="1463625547" sldId="296"/>
            <ac:picMk id="10" creationId="{BC526B7A-4801-4FD1-95C8-03AF22629E87}"/>
          </ac:picMkLst>
        </pc:picChg>
      </pc:sldChg>
      <pc:sldChg chg="addSp delSp modSp add mod delDesignElem">
        <pc:chgData name="Sawant, Ms. Vidisha Vijay" userId="619cfcdd-eaa3-4c74-87c9-3e7f85b30f09" providerId="ADAL" clId="{F14B2C21-7E09-418D-83EB-74A7CA8B895D}" dt="2023-02-06T20:48:54.605" v="3792" actId="207"/>
        <pc:sldMkLst>
          <pc:docMk/>
          <pc:sldMk cId="1909487370" sldId="297"/>
        </pc:sldMkLst>
        <pc:spChg chg="mod">
          <ac:chgData name="Sawant, Ms. Vidisha Vijay" userId="619cfcdd-eaa3-4c74-87c9-3e7f85b30f09" providerId="ADAL" clId="{F14B2C21-7E09-418D-83EB-74A7CA8B895D}" dt="2023-02-06T20:06:31.420" v="3604" actId="122"/>
          <ac:spMkLst>
            <pc:docMk/>
            <pc:sldMk cId="1909487370" sldId="297"/>
            <ac:spMk id="2" creationId="{1EF92442-80DF-CB60-8C22-37ECFE83ABEA}"/>
          </ac:spMkLst>
        </pc:spChg>
        <pc:spChg chg="add del mod">
          <ac:chgData name="Sawant, Ms. Vidisha Vijay" userId="619cfcdd-eaa3-4c74-87c9-3e7f85b30f09" providerId="ADAL" clId="{F14B2C21-7E09-418D-83EB-74A7CA8B895D}" dt="2023-02-06T16:39:07.183" v="1497" actId="478"/>
          <ac:spMkLst>
            <pc:docMk/>
            <pc:sldMk cId="1909487370" sldId="297"/>
            <ac:spMk id="6" creationId="{73C81696-5EF3-4D46-B2B0-F90776353FC3}"/>
          </ac:spMkLst>
        </pc:spChg>
        <pc:spChg chg="add del">
          <ac:chgData name="Sawant, Ms. Vidisha Vijay" userId="619cfcdd-eaa3-4c74-87c9-3e7f85b30f09" providerId="ADAL" clId="{F14B2C21-7E09-418D-83EB-74A7CA8B895D}" dt="2023-02-06T16:44:35.472" v="1581" actId="26606"/>
          <ac:spMkLst>
            <pc:docMk/>
            <pc:sldMk cId="1909487370" sldId="297"/>
            <ac:spMk id="8" creationId="{0BABF38A-8A0D-492E-BD20-6CF4D46B50BD}"/>
          </ac:spMkLst>
        </pc:spChg>
        <pc:spChg chg="add del">
          <ac:chgData name="Sawant, Ms. Vidisha Vijay" userId="619cfcdd-eaa3-4c74-87c9-3e7f85b30f09" providerId="ADAL" clId="{F14B2C21-7E09-418D-83EB-74A7CA8B895D}" dt="2023-02-06T16:44:35.472" v="1581" actId="26606"/>
          <ac:spMkLst>
            <pc:docMk/>
            <pc:sldMk cId="1909487370" sldId="297"/>
            <ac:spMk id="12" creationId="{297F7562-DBE2-4729-835D-1486BBB4373A}"/>
          </ac:spMkLst>
        </pc:spChg>
        <pc:spChg chg="add del">
          <ac:chgData name="Sawant, Ms. Vidisha Vijay" userId="619cfcdd-eaa3-4c74-87c9-3e7f85b30f09" providerId="ADAL" clId="{F14B2C21-7E09-418D-83EB-74A7CA8B895D}" dt="2023-02-06T16:44:35.472" v="1581" actId="26606"/>
          <ac:spMkLst>
            <pc:docMk/>
            <pc:sldMk cId="1909487370" sldId="297"/>
            <ac:spMk id="14" creationId="{DCE0245F-7D4D-413E-940B-1D9D9A171161}"/>
          </ac:spMkLst>
        </pc:spChg>
        <pc:spChg chg="add del">
          <ac:chgData name="Sawant, Ms. Vidisha Vijay" userId="619cfcdd-eaa3-4c74-87c9-3e7f85b30f09" providerId="ADAL" clId="{F14B2C21-7E09-418D-83EB-74A7CA8B895D}" dt="2023-02-06T16:44:35.442" v="1580" actId="26606"/>
          <ac:spMkLst>
            <pc:docMk/>
            <pc:sldMk cId="1909487370" sldId="297"/>
            <ac:spMk id="23" creationId="{0BABF38A-8A0D-492E-BD20-6CF4D46B50BD}"/>
          </ac:spMkLst>
        </pc:spChg>
        <pc:spChg chg="add del">
          <ac:chgData name="Sawant, Ms. Vidisha Vijay" userId="619cfcdd-eaa3-4c74-87c9-3e7f85b30f09" providerId="ADAL" clId="{F14B2C21-7E09-418D-83EB-74A7CA8B895D}" dt="2023-02-06T16:44:35.442" v="1580" actId="26606"/>
          <ac:spMkLst>
            <pc:docMk/>
            <pc:sldMk cId="1909487370" sldId="297"/>
            <ac:spMk id="27" creationId="{DE61FBD7-E37C-4B38-BE44-A6D4978D7486}"/>
          </ac:spMkLst>
        </pc:spChg>
        <pc:spChg chg="add del">
          <ac:chgData name="Sawant, Ms. Vidisha Vijay" userId="619cfcdd-eaa3-4c74-87c9-3e7f85b30f09" providerId="ADAL" clId="{F14B2C21-7E09-418D-83EB-74A7CA8B895D}" dt="2023-02-06T16:44:35.442" v="1580" actId="26606"/>
          <ac:spMkLst>
            <pc:docMk/>
            <pc:sldMk cId="1909487370" sldId="297"/>
            <ac:spMk id="29" creationId="{392BFCFE-FD78-4EDF-BEFE-CC444DC5F307}"/>
          </ac:spMkLst>
        </pc:spChg>
        <pc:spChg chg="add del">
          <ac:chgData name="Sawant, Ms. Vidisha Vijay" userId="619cfcdd-eaa3-4c74-87c9-3e7f85b30f09" providerId="ADAL" clId="{F14B2C21-7E09-418D-83EB-74A7CA8B895D}" dt="2023-02-06T16:44:35.442" v="1580" actId="26606"/>
          <ac:spMkLst>
            <pc:docMk/>
            <pc:sldMk cId="1909487370" sldId="297"/>
            <ac:spMk id="35" creationId="{B629C0B3-01E5-4A82-B87C-62B1483F11B7}"/>
          </ac:spMkLst>
        </pc:spChg>
        <pc:spChg chg="add del">
          <ac:chgData name="Sawant, Ms. Vidisha Vijay" userId="619cfcdd-eaa3-4c74-87c9-3e7f85b30f09" providerId="ADAL" clId="{F14B2C21-7E09-418D-83EB-74A7CA8B895D}" dt="2023-02-06T16:44:35.442" v="1580" actId="26606"/>
          <ac:spMkLst>
            <pc:docMk/>
            <pc:sldMk cId="1909487370" sldId="297"/>
            <ac:spMk id="37" creationId="{D4DFA784-845D-4F99-B808-5C025E39B890}"/>
          </ac:spMkLst>
        </pc:spChg>
        <pc:spChg chg="add del">
          <ac:chgData name="Sawant, Ms. Vidisha Vijay" userId="619cfcdd-eaa3-4c74-87c9-3e7f85b30f09" providerId="ADAL" clId="{F14B2C21-7E09-418D-83EB-74A7CA8B895D}" dt="2023-02-06T18:52:31.322" v="2206"/>
          <ac:spMkLst>
            <pc:docMk/>
            <pc:sldMk cId="1909487370" sldId="297"/>
            <ac:spMk id="39" creationId="{0BABF38A-8A0D-492E-BD20-6CF4D46B50BD}"/>
          </ac:spMkLst>
        </pc:spChg>
        <pc:spChg chg="add del">
          <ac:chgData name="Sawant, Ms. Vidisha Vijay" userId="619cfcdd-eaa3-4c74-87c9-3e7f85b30f09" providerId="ADAL" clId="{F14B2C21-7E09-418D-83EB-74A7CA8B895D}" dt="2023-02-06T18:52:31.322" v="2206"/>
          <ac:spMkLst>
            <pc:docMk/>
            <pc:sldMk cId="1909487370" sldId="297"/>
            <ac:spMk id="41" creationId="{297F7562-DBE2-4729-835D-1486BBB4373A}"/>
          </ac:spMkLst>
        </pc:spChg>
        <pc:spChg chg="add del">
          <ac:chgData name="Sawant, Ms. Vidisha Vijay" userId="619cfcdd-eaa3-4c74-87c9-3e7f85b30f09" providerId="ADAL" clId="{F14B2C21-7E09-418D-83EB-74A7CA8B895D}" dt="2023-02-06T18:52:31.322" v="2206"/>
          <ac:spMkLst>
            <pc:docMk/>
            <pc:sldMk cId="1909487370" sldId="297"/>
            <ac:spMk id="42" creationId="{DCE0245F-7D4D-413E-940B-1D9D9A171161}"/>
          </ac:spMkLst>
        </pc:spChg>
        <pc:grpChg chg="add del">
          <ac:chgData name="Sawant, Ms. Vidisha Vijay" userId="619cfcdd-eaa3-4c74-87c9-3e7f85b30f09" providerId="ADAL" clId="{F14B2C21-7E09-418D-83EB-74A7CA8B895D}" dt="2023-02-06T16:44:35.472" v="1581" actId="26606"/>
          <ac:grpSpMkLst>
            <pc:docMk/>
            <pc:sldMk cId="1909487370" sldId="297"/>
            <ac:grpSpMk id="16" creationId="{5BB11B77-16CE-4796-9677-F0ED67FCEC1B}"/>
          </ac:grpSpMkLst>
        </pc:grpChg>
        <pc:grpChg chg="add del">
          <ac:chgData name="Sawant, Ms. Vidisha Vijay" userId="619cfcdd-eaa3-4c74-87c9-3e7f85b30f09" providerId="ADAL" clId="{F14B2C21-7E09-418D-83EB-74A7CA8B895D}" dt="2023-02-06T16:44:35.442" v="1580" actId="26606"/>
          <ac:grpSpMkLst>
            <pc:docMk/>
            <pc:sldMk cId="1909487370" sldId="297"/>
            <ac:grpSpMk id="31" creationId="{0292BAD4-5BB2-4CD3-AB5B-C35EF9F7D2B4}"/>
          </ac:grpSpMkLst>
        </pc:grpChg>
        <pc:grpChg chg="add del">
          <ac:chgData name="Sawant, Ms. Vidisha Vijay" userId="619cfcdd-eaa3-4c74-87c9-3e7f85b30f09" providerId="ADAL" clId="{F14B2C21-7E09-418D-83EB-74A7CA8B895D}" dt="2023-02-06T18:52:31.322" v="2206"/>
          <ac:grpSpMkLst>
            <pc:docMk/>
            <pc:sldMk cId="1909487370" sldId="297"/>
            <ac:grpSpMk id="43" creationId="{5BB11B77-16CE-4796-9677-F0ED67FCEC1B}"/>
          </ac:grpSpMkLst>
        </pc:grpChg>
        <pc:picChg chg="add mod">
          <ac:chgData name="Sawant, Ms. Vidisha Vijay" userId="619cfcdd-eaa3-4c74-87c9-3e7f85b30f09" providerId="ADAL" clId="{F14B2C21-7E09-418D-83EB-74A7CA8B895D}" dt="2023-02-06T20:48:54.605" v="3792" actId="207"/>
          <ac:picMkLst>
            <pc:docMk/>
            <pc:sldMk cId="1909487370" sldId="297"/>
            <ac:picMk id="3" creationId="{552958D3-0143-028A-179E-489D2D893E4D}"/>
          </ac:picMkLst>
        </pc:picChg>
        <pc:picChg chg="del">
          <ac:chgData name="Sawant, Ms. Vidisha Vijay" userId="619cfcdd-eaa3-4c74-87c9-3e7f85b30f09" providerId="ADAL" clId="{F14B2C21-7E09-418D-83EB-74A7CA8B895D}" dt="2023-02-06T16:38:58.688" v="1496" actId="478"/>
          <ac:picMkLst>
            <pc:docMk/>
            <pc:sldMk cId="1909487370" sldId="297"/>
            <ac:picMk id="4" creationId="{6A810784-28BF-E0A3-1A6E-75D8F2CBC8D6}"/>
          </ac:picMkLst>
        </pc:picChg>
        <pc:picChg chg="add del">
          <ac:chgData name="Sawant, Ms. Vidisha Vijay" userId="619cfcdd-eaa3-4c74-87c9-3e7f85b30f09" providerId="ADAL" clId="{F14B2C21-7E09-418D-83EB-74A7CA8B895D}" dt="2023-02-06T16:44:35.472" v="1581" actId="26606"/>
          <ac:picMkLst>
            <pc:docMk/>
            <pc:sldMk cId="1909487370" sldId="297"/>
            <ac:picMk id="10" creationId="{BC526B7A-4801-4FD1-95C8-03AF22629E87}"/>
          </ac:picMkLst>
        </pc:picChg>
        <pc:picChg chg="add del">
          <ac:chgData name="Sawant, Ms. Vidisha Vijay" userId="619cfcdd-eaa3-4c74-87c9-3e7f85b30f09" providerId="ADAL" clId="{F14B2C21-7E09-418D-83EB-74A7CA8B895D}" dt="2023-02-06T16:44:35.442" v="1580" actId="26606"/>
          <ac:picMkLst>
            <pc:docMk/>
            <pc:sldMk cId="1909487370" sldId="297"/>
            <ac:picMk id="25" creationId="{BC526B7A-4801-4FD1-95C8-03AF22629E87}"/>
          </ac:picMkLst>
        </pc:picChg>
        <pc:picChg chg="add del">
          <ac:chgData name="Sawant, Ms. Vidisha Vijay" userId="619cfcdd-eaa3-4c74-87c9-3e7f85b30f09" providerId="ADAL" clId="{F14B2C21-7E09-418D-83EB-74A7CA8B895D}" dt="2023-02-06T18:52:31.322" v="2206"/>
          <ac:picMkLst>
            <pc:docMk/>
            <pc:sldMk cId="1909487370" sldId="297"/>
            <ac:picMk id="40" creationId="{BC526B7A-4801-4FD1-95C8-03AF22629E87}"/>
          </ac:picMkLst>
        </pc:picChg>
      </pc:sldChg>
      <pc:sldChg chg="addSp delSp modSp add mod delDesignElem">
        <pc:chgData name="Sawant, Ms. Vidisha Vijay" userId="619cfcdd-eaa3-4c74-87c9-3e7f85b30f09" providerId="ADAL" clId="{F14B2C21-7E09-418D-83EB-74A7CA8B895D}" dt="2023-02-06T20:40:44.948" v="3752" actId="207"/>
        <pc:sldMkLst>
          <pc:docMk/>
          <pc:sldMk cId="2035833078" sldId="298"/>
        </pc:sldMkLst>
        <pc:spChg chg="mod">
          <ac:chgData name="Sawant, Ms. Vidisha Vijay" userId="619cfcdd-eaa3-4c74-87c9-3e7f85b30f09" providerId="ADAL" clId="{F14B2C21-7E09-418D-83EB-74A7CA8B895D}" dt="2023-02-06T20:06:54.980" v="3610" actId="1076"/>
          <ac:spMkLst>
            <pc:docMk/>
            <pc:sldMk cId="2035833078" sldId="298"/>
            <ac:spMk id="2" creationId="{1EF92442-80DF-CB60-8C22-37ECFE83ABEA}"/>
          </ac:spMkLst>
        </pc:spChg>
        <pc:spChg chg="del">
          <ac:chgData name="Sawant, Ms. Vidisha Vijay" userId="619cfcdd-eaa3-4c74-87c9-3e7f85b30f09" providerId="ADAL" clId="{F14B2C21-7E09-418D-83EB-74A7CA8B895D}" dt="2023-02-06T18:52:31.322" v="2206"/>
          <ac:spMkLst>
            <pc:docMk/>
            <pc:sldMk cId="2035833078" sldId="298"/>
            <ac:spMk id="8" creationId="{0BABF38A-8A0D-492E-BD20-6CF4D46B50BD}"/>
          </ac:spMkLst>
        </pc:spChg>
        <pc:spChg chg="del">
          <ac:chgData name="Sawant, Ms. Vidisha Vijay" userId="619cfcdd-eaa3-4c74-87c9-3e7f85b30f09" providerId="ADAL" clId="{F14B2C21-7E09-418D-83EB-74A7CA8B895D}" dt="2023-02-06T18:52:31.322" v="2206"/>
          <ac:spMkLst>
            <pc:docMk/>
            <pc:sldMk cId="2035833078" sldId="298"/>
            <ac:spMk id="12" creationId="{297F7562-DBE2-4729-835D-1486BBB4373A}"/>
          </ac:spMkLst>
        </pc:spChg>
        <pc:spChg chg="del">
          <ac:chgData name="Sawant, Ms. Vidisha Vijay" userId="619cfcdd-eaa3-4c74-87c9-3e7f85b30f09" providerId="ADAL" clId="{F14B2C21-7E09-418D-83EB-74A7CA8B895D}" dt="2023-02-06T18:52:31.322" v="2206"/>
          <ac:spMkLst>
            <pc:docMk/>
            <pc:sldMk cId="2035833078" sldId="298"/>
            <ac:spMk id="14" creationId="{DCE0245F-7D4D-413E-940B-1D9D9A171161}"/>
          </ac:spMkLst>
        </pc:spChg>
        <pc:grpChg chg="del">
          <ac:chgData name="Sawant, Ms. Vidisha Vijay" userId="619cfcdd-eaa3-4c74-87c9-3e7f85b30f09" providerId="ADAL" clId="{F14B2C21-7E09-418D-83EB-74A7CA8B895D}" dt="2023-02-06T18:52:31.322" v="2206"/>
          <ac:grpSpMkLst>
            <pc:docMk/>
            <pc:sldMk cId="2035833078" sldId="298"/>
            <ac:grpSpMk id="16" creationId="{5BB11B77-16CE-4796-9677-F0ED67FCEC1B}"/>
          </ac:grpSpMkLst>
        </pc:grpChg>
        <pc:picChg chg="del">
          <ac:chgData name="Sawant, Ms. Vidisha Vijay" userId="619cfcdd-eaa3-4c74-87c9-3e7f85b30f09" providerId="ADAL" clId="{F14B2C21-7E09-418D-83EB-74A7CA8B895D}" dt="2023-02-06T16:40:53.777" v="1529" actId="478"/>
          <ac:picMkLst>
            <pc:docMk/>
            <pc:sldMk cId="2035833078" sldId="298"/>
            <ac:picMk id="3" creationId="{552958D3-0143-028A-179E-489D2D893E4D}"/>
          </ac:picMkLst>
        </pc:picChg>
        <pc:picChg chg="add mod">
          <ac:chgData name="Sawant, Ms. Vidisha Vijay" userId="619cfcdd-eaa3-4c74-87c9-3e7f85b30f09" providerId="ADAL" clId="{F14B2C21-7E09-418D-83EB-74A7CA8B895D}" dt="2023-02-06T20:40:44.948" v="3752" actId="207"/>
          <ac:picMkLst>
            <pc:docMk/>
            <pc:sldMk cId="2035833078" sldId="298"/>
            <ac:picMk id="4" creationId="{FEB9B61B-9F90-93FE-366F-62E4667C979A}"/>
          </ac:picMkLst>
        </pc:picChg>
        <pc:picChg chg="del">
          <ac:chgData name="Sawant, Ms. Vidisha Vijay" userId="619cfcdd-eaa3-4c74-87c9-3e7f85b30f09" providerId="ADAL" clId="{F14B2C21-7E09-418D-83EB-74A7CA8B895D}" dt="2023-02-06T18:52:31.322" v="2206"/>
          <ac:picMkLst>
            <pc:docMk/>
            <pc:sldMk cId="2035833078" sldId="298"/>
            <ac:picMk id="10" creationId="{BC526B7A-4801-4FD1-95C8-03AF22629E87}"/>
          </ac:picMkLst>
        </pc:picChg>
      </pc:sldChg>
      <pc:sldChg chg="delSp add del delDesignElem">
        <pc:chgData name="Sawant, Ms. Vidisha Vijay" userId="619cfcdd-eaa3-4c74-87c9-3e7f85b30f09" providerId="ADAL" clId="{F14B2C21-7E09-418D-83EB-74A7CA8B895D}" dt="2023-02-06T20:05:54.422" v="3593" actId="47"/>
        <pc:sldMkLst>
          <pc:docMk/>
          <pc:sldMk cId="2147192122" sldId="299"/>
        </pc:sldMkLst>
        <pc:spChg chg="del">
          <ac:chgData name="Sawant, Ms. Vidisha Vijay" userId="619cfcdd-eaa3-4c74-87c9-3e7f85b30f09" providerId="ADAL" clId="{F14B2C21-7E09-418D-83EB-74A7CA8B895D}" dt="2023-02-06T18:52:31.322" v="2206"/>
          <ac:spMkLst>
            <pc:docMk/>
            <pc:sldMk cId="2147192122" sldId="299"/>
            <ac:spMk id="8" creationId="{0BABF38A-8A0D-492E-BD20-6CF4D46B50BD}"/>
          </ac:spMkLst>
        </pc:spChg>
        <pc:spChg chg="del">
          <ac:chgData name="Sawant, Ms. Vidisha Vijay" userId="619cfcdd-eaa3-4c74-87c9-3e7f85b30f09" providerId="ADAL" clId="{F14B2C21-7E09-418D-83EB-74A7CA8B895D}" dt="2023-02-06T18:52:31.322" v="2206"/>
          <ac:spMkLst>
            <pc:docMk/>
            <pc:sldMk cId="2147192122" sldId="299"/>
            <ac:spMk id="12" creationId="{297F7562-DBE2-4729-835D-1486BBB4373A}"/>
          </ac:spMkLst>
        </pc:spChg>
        <pc:spChg chg="del">
          <ac:chgData name="Sawant, Ms. Vidisha Vijay" userId="619cfcdd-eaa3-4c74-87c9-3e7f85b30f09" providerId="ADAL" clId="{F14B2C21-7E09-418D-83EB-74A7CA8B895D}" dt="2023-02-06T18:52:31.322" v="2206"/>
          <ac:spMkLst>
            <pc:docMk/>
            <pc:sldMk cId="2147192122" sldId="299"/>
            <ac:spMk id="14" creationId="{DCE0245F-7D4D-413E-940B-1D9D9A171161}"/>
          </ac:spMkLst>
        </pc:spChg>
        <pc:grpChg chg="del">
          <ac:chgData name="Sawant, Ms. Vidisha Vijay" userId="619cfcdd-eaa3-4c74-87c9-3e7f85b30f09" providerId="ADAL" clId="{F14B2C21-7E09-418D-83EB-74A7CA8B895D}" dt="2023-02-06T18:52:31.322" v="2206"/>
          <ac:grpSpMkLst>
            <pc:docMk/>
            <pc:sldMk cId="2147192122" sldId="299"/>
            <ac:grpSpMk id="16" creationId="{5BB11B77-16CE-4796-9677-F0ED67FCEC1B}"/>
          </ac:grpSpMkLst>
        </pc:grpChg>
        <pc:picChg chg="del">
          <ac:chgData name="Sawant, Ms. Vidisha Vijay" userId="619cfcdd-eaa3-4c74-87c9-3e7f85b30f09" providerId="ADAL" clId="{F14B2C21-7E09-418D-83EB-74A7CA8B895D}" dt="2023-02-06T18:52:31.322" v="2206"/>
          <ac:picMkLst>
            <pc:docMk/>
            <pc:sldMk cId="2147192122" sldId="299"/>
            <ac:picMk id="10" creationId="{BC526B7A-4801-4FD1-95C8-03AF22629E87}"/>
          </ac:picMkLst>
        </pc:picChg>
      </pc:sldChg>
      <pc:sldChg chg="delSp modSp add mod ord setBg modAnim delDesignElem">
        <pc:chgData name="Sawant, Ms. Vidisha Vijay" userId="619cfcdd-eaa3-4c74-87c9-3e7f85b30f09" providerId="ADAL" clId="{F14B2C21-7E09-418D-83EB-74A7CA8B895D}" dt="2023-02-06T20:07:40.074" v="3612"/>
        <pc:sldMkLst>
          <pc:docMk/>
          <pc:sldMk cId="3580464317" sldId="308"/>
        </pc:sldMkLst>
        <pc:spChg chg="mod">
          <ac:chgData name="Sawant, Ms. Vidisha Vijay" userId="619cfcdd-eaa3-4c74-87c9-3e7f85b30f09" providerId="ADAL" clId="{F14B2C21-7E09-418D-83EB-74A7CA8B895D}" dt="2023-02-06T16:50:31.094" v="1667" actId="207"/>
          <ac:spMkLst>
            <pc:docMk/>
            <pc:sldMk cId="3580464317" sldId="308"/>
            <ac:spMk id="2" creationId="{65295800-1CB1-EFF4-C2EC-67FA77E04269}"/>
          </ac:spMkLst>
        </pc:spChg>
        <pc:spChg chg="del">
          <ac:chgData name="Sawant, Ms. Vidisha Vijay" userId="619cfcdd-eaa3-4c74-87c9-3e7f85b30f09" providerId="ADAL" clId="{F14B2C21-7E09-418D-83EB-74A7CA8B895D}" dt="2023-02-06T16:46:52.489" v="1590"/>
          <ac:spMkLst>
            <pc:docMk/>
            <pc:sldMk cId="3580464317" sldId="308"/>
            <ac:spMk id="7" creationId="{37C89E4B-3C9F-44B9-8B86-D9E3D112D8EC}"/>
          </ac:spMkLst>
        </pc:spChg>
        <pc:picChg chg="ord">
          <ac:chgData name="Sawant, Ms. Vidisha Vijay" userId="619cfcdd-eaa3-4c74-87c9-3e7f85b30f09" providerId="ADAL" clId="{F14B2C21-7E09-418D-83EB-74A7CA8B895D}" dt="2023-02-06T20:07:11.751" v="3611" actId="167"/>
          <ac:picMkLst>
            <pc:docMk/>
            <pc:sldMk cId="3580464317" sldId="308"/>
            <ac:picMk id="5" creationId="{6BEA907F-B8CB-9DF7-2980-240D75ADAAEE}"/>
          </ac:picMkLst>
        </pc:picChg>
        <pc:cxnChg chg="del">
          <ac:chgData name="Sawant, Ms. Vidisha Vijay" userId="619cfcdd-eaa3-4c74-87c9-3e7f85b30f09" providerId="ADAL" clId="{F14B2C21-7E09-418D-83EB-74A7CA8B895D}" dt="2023-02-06T16:46:52.489" v="1590"/>
          <ac:cxnSpMkLst>
            <pc:docMk/>
            <pc:sldMk cId="3580464317" sldId="308"/>
            <ac:cxnSpMk id="8" creationId="{AA2EAA10-076F-46BD-8F0F-B9A2FB77A85C}"/>
          </ac:cxnSpMkLst>
        </pc:cxnChg>
        <pc:cxnChg chg="del">
          <ac:chgData name="Sawant, Ms. Vidisha Vijay" userId="619cfcdd-eaa3-4c74-87c9-3e7f85b30f09" providerId="ADAL" clId="{F14B2C21-7E09-418D-83EB-74A7CA8B895D}" dt="2023-02-06T16:46:52.489" v="1590"/>
          <ac:cxnSpMkLst>
            <pc:docMk/>
            <pc:sldMk cId="3580464317" sldId="308"/>
            <ac:cxnSpMk id="14" creationId="{D891E407-403B-4764-86C9-33A56D3BCAA3}"/>
          </ac:cxnSpMkLst>
        </pc:cxnChg>
      </pc:sldChg>
      <pc:sldChg chg="addSp delSp modSp new mod ord">
        <pc:chgData name="Sawant, Ms. Vidisha Vijay" userId="619cfcdd-eaa3-4c74-87c9-3e7f85b30f09" providerId="ADAL" clId="{F14B2C21-7E09-418D-83EB-74A7CA8B895D}" dt="2023-02-06T21:44:05.493" v="4281" actId="20577"/>
        <pc:sldMkLst>
          <pc:docMk/>
          <pc:sldMk cId="3073648836" sldId="309"/>
        </pc:sldMkLst>
        <pc:spChg chg="mod">
          <ac:chgData name="Sawant, Ms. Vidisha Vijay" userId="619cfcdd-eaa3-4c74-87c9-3e7f85b30f09" providerId="ADAL" clId="{F14B2C21-7E09-418D-83EB-74A7CA8B895D}" dt="2023-02-06T21:44:05.493" v="4281" actId="20577"/>
          <ac:spMkLst>
            <pc:docMk/>
            <pc:sldMk cId="3073648836" sldId="309"/>
            <ac:spMk id="2" creationId="{DAEF81F8-19DD-5486-4277-F503C98B2EAA}"/>
          </ac:spMkLst>
        </pc:spChg>
        <pc:spChg chg="del">
          <ac:chgData name="Sawant, Ms. Vidisha Vijay" userId="619cfcdd-eaa3-4c74-87c9-3e7f85b30f09" providerId="ADAL" clId="{F14B2C21-7E09-418D-83EB-74A7CA8B895D}" dt="2023-02-06T16:47:33.188" v="1608"/>
          <ac:spMkLst>
            <pc:docMk/>
            <pc:sldMk cId="3073648836" sldId="309"/>
            <ac:spMk id="3" creationId="{BD24EEB8-751E-31D7-C334-0EF6D118CD77}"/>
          </ac:spMkLst>
        </pc:spChg>
        <pc:picChg chg="add mod">
          <ac:chgData name="Sawant, Ms. Vidisha Vijay" userId="619cfcdd-eaa3-4c74-87c9-3e7f85b30f09" providerId="ADAL" clId="{F14B2C21-7E09-418D-83EB-74A7CA8B895D}" dt="2023-02-06T20:11:20.231" v="3629" actId="1076"/>
          <ac:picMkLst>
            <pc:docMk/>
            <pc:sldMk cId="3073648836" sldId="309"/>
            <ac:picMk id="4" creationId="{C16DE3E5-E8B3-7125-66FE-DA79AFC190D0}"/>
          </ac:picMkLst>
        </pc:picChg>
      </pc:sldChg>
      <pc:sldChg chg="addSp delSp modSp new mod ord">
        <pc:chgData name="Sawant, Ms. Vidisha Vijay" userId="619cfcdd-eaa3-4c74-87c9-3e7f85b30f09" providerId="ADAL" clId="{F14B2C21-7E09-418D-83EB-74A7CA8B895D}" dt="2023-02-06T20:11:48.990" v="3632" actId="1076"/>
        <pc:sldMkLst>
          <pc:docMk/>
          <pc:sldMk cId="4045212388" sldId="310"/>
        </pc:sldMkLst>
        <pc:spChg chg="mod">
          <ac:chgData name="Sawant, Ms. Vidisha Vijay" userId="619cfcdd-eaa3-4c74-87c9-3e7f85b30f09" providerId="ADAL" clId="{F14B2C21-7E09-418D-83EB-74A7CA8B895D}" dt="2023-02-06T20:11:48.990" v="3632" actId="1076"/>
          <ac:spMkLst>
            <pc:docMk/>
            <pc:sldMk cId="4045212388" sldId="310"/>
            <ac:spMk id="2" creationId="{BC09DE9A-1F3C-25E8-E630-A08CF3EF171C}"/>
          </ac:spMkLst>
        </pc:spChg>
        <pc:spChg chg="del">
          <ac:chgData name="Sawant, Ms. Vidisha Vijay" userId="619cfcdd-eaa3-4c74-87c9-3e7f85b30f09" providerId="ADAL" clId="{F14B2C21-7E09-418D-83EB-74A7CA8B895D}" dt="2023-02-06T16:47:56.696" v="1624"/>
          <ac:spMkLst>
            <pc:docMk/>
            <pc:sldMk cId="4045212388" sldId="310"/>
            <ac:spMk id="3" creationId="{15E73858-CDC9-AADA-7B29-65B610EEAFEA}"/>
          </ac:spMkLst>
        </pc:spChg>
        <pc:picChg chg="add mod">
          <ac:chgData name="Sawant, Ms. Vidisha Vijay" userId="619cfcdd-eaa3-4c74-87c9-3e7f85b30f09" providerId="ADAL" clId="{F14B2C21-7E09-418D-83EB-74A7CA8B895D}" dt="2023-02-06T20:11:08.981" v="3626" actId="1076"/>
          <ac:picMkLst>
            <pc:docMk/>
            <pc:sldMk cId="4045212388" sldId="310"/>
            <ac:picMk id="4" creationId="{D2C36411-7DD8-A0D8-B32C-256C9E628AE3}"/>
          </ac:picMkLst>
        </pc:picChg>
      </pc:sldChg>
      <pc:sldChg chg="addSp delSp modSp new mod ord">
        <pc:chgData name="Sawant, Ms. Vidisha Vijay" userId="619cfcdd-eaa3-4c74-87c9-3e7f85b30f09" providerId="ADAL" clId="{F14B2C21-7E09-418D-83EB-74A7CA8B895D}" dt="2023-02-06T20:11:44.830" v="3631" actId="1076"/>
        <pc:sldMkLst>
          <pc:docMk/>
          <pc:sldMk cId="3463421661" sldId="311"/>
        </pc:sldMkLst>
        <pc:spChg chg="mod">
          <ac:chgData name="Sawant, Ms. Vidisha Vijay" userId="619cfcdd-eaa3-4c74-87c9-3e7f85b30f09" providerId="ADAL" clId="{F14B2C21-7E09-418D-83EB-74A7CA8B895D}" dt="2023-02-06T20:11:44.830" v="3631" actId="1076"/>
          <ac:spMkLst>
            <pc:docMk/>
            <pc:sldMk cId="3463421661" sldId="311"/>
            <ac:spMk id="2" creationId="{01F68F53-8252-22E0-4CBB-4526C7D5D564}"/>
          </ac:spMkLst>
        </pc:spChg>
        <pc:spChg chg="del">
          <ac:chgData name="Sawant, Ms. Vidisha Vijay" userId="619cfcdd-eaa3-4c74-87c9-3e7f85b30f09" providerId="ADAL" clId="{F14B2C21-7E09-418D-83EB-74A7CA8B895D}" dt="2023-02-06T16:48:26.897" v="1642"/>
          <ac:spMkLst>
            <pc:docMk/>
            <pc:sldMk cId="3463421661" sldId="311"/>
            <ac:spMk id="3" creationId="{D34F68F8-F545-E5AB-F3AE-F51F3149D652}"/>
          </ac:spMkLst>
        </pc:spChg>
        <pc:picChg chg="add mod">
          <ac:chgData name="Sawant, Ms. Vidisha Vijay" userId="619cfcdd-eaa3-4c74-87c9-3e7f85b30f09" providerId="ADAL" clId="{F14B2C21-7E09-418D-83EB-74A7CA8B895D}" dt="2023-02-06T20:11:31.454" v="3630" actId="1076"/>
          <ac:picMkLst>
            <pc:docMk/>
            <pc:sldMk cId="3463421661" sldId="311"/>
            <ac:picMk id="4" creationId="{AFDD7192-325B-6291-F373-711DC62DCBD3}"/>
          </ac:picMkLst>
        </pc:picChg>
      </pc:sldChg>
      <pc:sldChg chg="modSp new del mod">
        <pc:chgData name="Sawant, Ms. Vidisha Vijay" userId="619cfcdd-eaa3-4c74-87c9-3e7f85b30f09" providerId="ADAL" clId="{F14B2C21-7E09-418D-83EB-74A7CA8B895D}" dt="2023-02-06T16:49:21.242" v="1658" actId="2696"/>
        <pc:sldMkLst>
          <pc:docMk/>
          <pc:sldMk cId="1838630739" sldId="312"/>
        </pc:sldMkLst>
        <pc:spChg chg="mod">
          <ac:chgData name="Sawant, Ms. Vidisha Vijay" userId="619cfcdd-eaa3-4c74-87c9-3e7f85b30f09" providerId="ADAL" clId="{F14B2C21-7E09-418D-83EB-74A7CA8B895D}" dt="2023-02-06T16:48:56.581" v="1657" actId="20577"/>
          <ac:spMkLst>
            <pc:docMk/>
            <pc:sldMk cId="1838630739" sldId="312"/>
            <ac:spMk id="2" creationId="{48C6D989-D24E-D627-5176-3C2E4D81BBF8}"/>
          </ac:spMkLst>
        </pc:spChg>
      </pc:sldChg>
      <pc:sldChg chg="addSp delSp modSp new mod setBg delDesignElem">
        <pc:chgData name="Sawant, Ms. Vidisha Vijay" userId="619cfcdd-eaa3-4c74-87c9-3e7f85b30f09" providerId="ADAL" clId="{F14B2C21-7E09-418D-83EB-74A7CA8B895D}" dt="2023-02-06T21:06:48.599" v="3956" actId="20577"/>
        <pc:sldMkLst>
          <pc:docMk/>
          <pc:sldMk cId="3121400193" sldId="312"/>
        </pc:sldMkLst>
        <pc:spChg chg="mod">
          <ac:chgData name="Sawant, Ms. Vidisha Vijay" userId="619cfcdd-eaa3-4c74-87c9-3e7f85b30f09" providerId="ADAL" clId="{F14B2C21-7E09-418D-83EB-74A7CA8B895D}" dt="2023-02-06T16:55:01.880" v="1807" actId="113"/>
          <ac:spMkLst>
            <pc:docMk/>
            <pc:sldMk cId="3121400193" sldId="312"/>
            <ac:spMk id="2" creationId="{734C9631-DB83-3AD7-505D-7FB2C8E34E8D}"/>
          </ac:spMkLst>
        </pc:spChg>
        <pc:spChg chg="mod">
          <ac:chgData name="Sawant, Ms. Vidisha Vijay" userId="619cfcdd-eaa3-4c74-87c9-3e7f85b30f09" providerId="ADAL" clId="{F14B2C21-7E09-418D-83EB-74A7CA8B895D}" dt="2023-02-06T21:06:07.649" v="3935" actId="404"/>
          <ac:spMkLst>
            <pc:docMk/>
            <pc:sldMk cId="3121400193" sldId="312"/>
            <ac:spMk id="3" creationId="{84DFBB10-F887-3AF1-1450-3A182A1D3786}"/>
          </ac:spMkLst>
        </pc:spChg>
        <pc:spChg chg="mod">
          <ac:chgData name="Sawant, Ms. Vidisha Vijay" userId="619cfcdd-eaa3-4c74-87c9-3e7f85b30f09" providerId="ADAL" clId="{F14B2C21-7E09-418D-83EB-74A7CA8B895D}" dt="2023-02-06T21:06:48.599" v="3956" actId="20577"/>
          <ac:spMkLst>
            <pc:docMk/>
            <pc:sldMk cId="3121400193" sldId="312"/>
            <ac:spMk id="4" creationId="{B674CAFC-02AA-0CE0-B662-667FFAE0D45F}"/>
          </ac:spMkLst>
        </pc:spChg>
        <pc:spChg chg="add del">
          <ac:chgData name="Sawant, Ms. Vidisha Vijay" userId="619cfcdd-eaa3-4c74-87c9-3e7f85b30f09" providerId="ADAL" clId="{F14B2C21-7E09-418D-83EB-74A7CA8B895D}" dt="2023-02-06T18:52:31.322" v="2206"/>
          <ac:spMkLst>
            <pc:docMk/>
            <pc:sldMk cId="3121400193" sldId="312"/>
            <ac:spMk id="10" creationId="{0BABF38A-8A0D-492E-BD20-6CF4D46B50BD}"/>
          </ac:spMkLst>
        </pc:spChg>
        <pc:spChg chg="add del">
          <ac:chgData name="Sawant, Ms. Vidisha Vijay" userId="619cfcdd-eaa3-4c74-87c9-3e7f85b30f09" providerId="ADAL" clId="{F14B2C21-7E09-418D-83EB-74A7CA8B895D}" dt="2023-02-06T18:52:31.322" v="2206"/>
          <ac:spMkLst>
            <pc:docMk/>
            <pc:sldMk cId="3121400193" sldId="312"/>
            <ac:spMk id="14" creationId="{43A9B7B3-F171-4C25-99FC-C54250F0649B}"/>
          </ac:spMkLst>
        </pc:spChg>
        <pc:spChg chg="add del">
          <ac:chgData name="Sawant, Ms. Vidisha Vijay" userId="619cfcdd-eaa3-4c74-87c9-3e7f85b30f09" providerId="ADAL" clId="{F14B2C21-7E09-418D-83EB-74A7CA8B895D}" dt="2023-02-06T18:52:31.322" v="2206"/>
          <ac:spMkLst>
            <pc:docMk/>
            <pc:sldMk cId="3121400193" sldId="312"/>
            <ac:spMk id="16" creationId="{D2D5C7C5-9C27-4A61-9F57-1857D45320FD}"/>
          </ac:spMkLst>
        </pc:spChg>
        <pc:picChg chg="add del">
          <ac:chgData name="Sawant, Ms. Vidisha Vijay" userId="619cfcdd-eaa3-4c74-87c9-3e7f85b30f09" providerId="ADAL" clId="{F14B2C21-7E09-418D-83EB-74A7CA8B895D}" dt="2023-02-06T18:52:31.322" v="2206"/>
          <ac:picMkLst>
            <pc:docMk/>
            <pc:sldMk cId="3121400193" sldId="312"/>
            <ac:picMk id="12" creationId="{BC526B7A-4801-4FD1-95C8-03AF22629E87}"/>
          </ac:picMkLst>
        </pc:picChg>
        <pc:picChg chg="add del">
          <ac:chgData name="Sawant, Ms. Vidisha Vijay" userId="619cfcdd-eaa3-4c74-87c9-3e7f85b30f09" providerId="ADAL" clId="{F14B2C21-7E09-418D-83EB-74A7CA8B895D}" dt="2023-02-06T18:52:31.322" v="2206"/>
          <ac:picMkLst>
            <pc:docMk/>
            <pc:sldMk cId="3121400193" sldId="312"/>
            <ac:picMk id="19" creationId="{3B05D9A1-5C36-49D4-8D83-8782DE1E1BCB}"/>
          </ac:picMkLst>
        </pc:picChg>
        <pc:picChg chg="add del">
          <ac:chgData name="Sawant, Ms. Vidisha Vijay" userId="619cfcdd-eaa3-4c74-87c9-3e7f85b30f09" providerId="ADAL" clId="{F14B2C21-7E09-418D-83EB-74A7CA8B895D}" dt="2023-02-06T18:52:31.322" v="2206"/>
          <ac:picMkLst>
            <pc:docMk/>
            <pc:sldMk cId="3121400193" sldId="312"/>
            <ac:picMk id="20" creationId="{3D2C8D16-C3E9-4377-B192-9F3B9A8673D4}"/>
          </ac:picMkLst>
        </pc:picChg>
      </pc:sldChg>
      <pc:sldChg chg="delSp modSp new del mod">
        <pc:chgData name="Sawant, Ms. Vidisha Vijay" userId="619cfcdd-eaa3-4c74-87c9-3e7f85b30f09" providerId="ADAL" clId="{F14B2C21-7E09-418D-83EB-74A7CA8B895D}" dt="2023-02-06T16:52:01.668" v="1701" actId="2696"/>
        <pc:sldMkLst>
          <pc:docMk/>
          <pc:sldMk cId="4180093016" sldId="312"/>
        </pc:sldMkLst>
        <pc:spChg chg="mod">
          <ac:chgData name="Sawant, Ms. Vidisha Vijay" userId="619cfcdd-eaa3-4c74-87c9-3e7f85b30f09" providerId="ADAL" clId="{F14B2C21-7E09-418D-83EB-74A7CA8B895D}" dt="2023-02-06T16:51:39.643" v="1699" actId="20577"/>
          <ac:spMkLst>
            <pc:docMk/>
            <pc:sldMk cId="4180093016" sldId="312"/>
            <ac:spMk id="2" creationId="{38E50BE8-7C51-89FF-70CA-DB0370E5C7C7}"/>
          </ac:spMkLst>
        </pc:spChg>
        <pc:spChg chg="del">
          <ac:chgData name="Sawant, Ms. Vidisha Vijay" userId="619cfcdd-eaa3-4c74-87c9-3e7f85b30f09" providerId="ADAL" clId="{F14B2C21-7E09-418D-83EB-74A7CA8B895D}" dt="2023-02-06T16:51:45.826" v="1700" actId="478"/>
          <ac:spMkLst>
            <pc:docMk/>
            <pc:sldMk cId="4180093016" sldId="312"/>
            <ac:spMk id="3" creationId="{EC168EF6-01A5-1F64-1493-7007FB28CD2A}"/>
          </ac:spMkLst>
        </pc:spChg>
      </pc:sldChg>
      <pc:sldChg chg="addSp delSp modSp new mod">
        <pc:chgData name="Sawant, Ms. Vidisha Vijay" userId="619cfcdd-eaa3-4c74-87c9-3e7f85b30f09" providerId="ADAL" clId="{F14B2C21-7E09-418D-83EB-74A7CA8B895D}" dt="2023-02-06T20:13:16.245" v="3637" actId="122"/>
        <pc:sldMkLst>
          <pc:docMk/>
          <pc:sldMk cId="2723958351" sldId="313"/>
        </pc:sldMkLst>
        <pc:spChg chg="mod">
          <ac:chgData name="Sawant, Ms. Vidisha Vijay" userId="619cfcdd-eaa3-4c74-87c9-3e7f85b30f09" providerId="ADAL" clId="{F14B2C21-7E09-418D-83EB-74A7CA8B895D}" dt="2023-02-06T20:13:16.245" v="3637" actId="122"/>
          <ac:spMkLst>
            <pc:docMk/>
            <pc:sldMk cId="2723958351" sldId="313"/>
            <ac:spMk id="2" creationId="{7D17D623-28D5-5632-CCE3-5EB6A24E2CFF}"/>
          </ac:spMkLst>
        </pc:spChg>
        <pc:spChg chg="del">
          <ac:chgData name="Sawant, Ms. Vidisha Vijay" userId="619cfcdd-eaa3-4c74-87c9-3e7f85b30f09" providerId="ADAL" clId="{F14B2C21-7E09-418D-83EB-74A7CA8B895D}" dt="2023-02-06T17:27:56.939" v="2009" actId="478"/>
          <ac:spMkLst>
            <pc:docMk/>
            <pc:sldMk cId="2723958351" sldId="313"/>
            <ac:spMk id="3" creationId="{95CB8BE3-4B67-EC28-7F89-8A95DFA5BBDD}"/>
          </ac:spMkLst>
        </pc:spChg>
        <pc:graphicFrameChg chg="add mod modGraphic">
          <ac:chgData name="Sawant, Ms. Vidisha Vijay" userId="619cfcdd-eaa3-4c74-87c9-3e7f85b30f09" providerId="ADAL" clId="{F14B2C21-7E09-418D-83EB-74A7CA8B895D}" dt="2023-02-06T20:12:14.265" v="3635" actId="2165"/>
          <ac:graphicFrameMkLst>
            <pc:docMk/>
            <pc:sldMk cId="2723958351" sldId="313"/>
            <ac:graphicFrameMk id="4" creationId="{760B9142-DBE2-4B2E-2B24-7DC8489BF815}"/>
          </ac:graphicFrameMkLst>
        </pc:graphicFrameChg>
      </pc:sldChg>
      <pc:sldChg chg="addSp delSp modSp new mod setBg">
        <pc:chgData name="Sawant, Ms. Vidisha Vijay" userId="619cfcdd-eaa3-4c74-87c9-3e7f85b30f09" providerId="ADAL" clId="{F14B2C21-7E09-418D-83EB-74A7CA8B895D}" dt="2023-02-06T20:23:10.251" v="3685"/>
        <pc:sldMkLst>
          <pc:docMk/>
          <pc:sldMk cId="4293072381" sldId="314"/>
        </pc:sldMkLst>
        <pc:spChg chg="mod">
          <ac:chgData name="Sawant, Ms. Vidisha Vijay" userId="619cfcdd-eaa3-4c74-87c9-3e7f85b30f09" providerId="ADAL" clId="{F14B2C21-7E09-418D-83EB-74A7CA8B895D}" dt="2023-02-06T20:20:26.192" v="3666" actId="1076"/>
          <ac:spMkLst>
            <pc:docMk/>
            <pc:sldMk cId="4293072381" sldId="314"/>
            <ac:spMk id="2" creationId="{680DB3EB-1808-357B-05CC-97E9BB17FD9F}"/>
          </ac:spMkLst>
        </pc:spChg>
        <pc:spChg chg="add del mod">
          <ac:chgData name="Sawant, Ms. Vidisha Vijay" userId="619cfcdd-eaa3-4c74-87c9-3e7f85b30f09" providerId="ADAL" clId="{F14B2C21-7E09-418D-83EB-74A7CA8B895D}" dt="2023-02-06T19:19:51.745" v="3253" actId="26606"/>
          <ac:spMkLst>
            <pc:docMk/>
            <pc:sldMk cId="4293072381" sldId="314"/>
            <ac:spMk id="3" creationId="{55293DA1-B988-0376-BE39-1923455C6AC7}"/>
          </ac:spMkLst>
        </pc:spChg>
        <pc:spChg chg="add del">
          <ac:chgData name="Sawant, Ms. Vidisha Vijay" userId="619cfcdd-eaa3-4c74-87c9-3e7f85b30f09" providerId="ADAL" clId="{F14B2C21-7E09-418D-83EB-74A7CA8B895D}" dt="2023-02-06T19:19:49.072" v="3250" actId="26606"/>
          <ac:spMkLst>
            <pc:docMk/>
            <pc:sldMk cId="4293072381" sldId="314"/>
            <ac:spMk id="9" creationId="{43A9B7B3-F171-4C25-99FC-C54250F0649B}"/>
          </ac:spMkLst>
        </pc:spChg>
        <pc:spChg chg="add del">
          <ac:chgData name="Sawant, Ms. Vidisha Vijay" userId="619cfcdd-eaa3-4c74-87c9-3e7f85b30f09" providerId="ADAL" clId="{F14B2C21-7E09-418D-83EB-74A7CA8B895D}" dt="2023-02-06T19:19:49.072" v="3250" actId="26606"/>
          <ac:spMkLst>
            <pc:docMk/>
            <pc:sldMk cId="4293072381" sldId="314"/>
            <ac:spMk id="11" creationId="{D2D5C7C5-9C27-4A61-9F57-1857D45320FD}"/>
          </ac:spMkLst>
        </pc:spChg>
        <pc:spChg chg="add del">
          <ac:chgData name="Sawant, Ms. Vidisha Vijay" userId="619cfcdd-eaa3-4c74-87c9-3e7f85b30f09" providerId="ADAL" clId="{F14B2C21-7E09-418D-83EB-74A7CA8B895D}" dt="2023-02-06T19:19:51.700" v="3252" actId="26606"/>
          <ac:spMkLst>
            <pc:docMk/>
            <pc:sldMk cId="4293072381" sldId="314"/>
            <ac:spMk id="17" creationId="{43A9B7B3-F171-4C25-99FC-C54250F0649B}"/>
          </ac:spMkLst>
        </pc:spChg>
        <pc:spChg chg="add del">
          <ac:chgData name="Sawant, Ms. Vidisha Vijay" userId="619cfcdd-eaa3-4c74-87c9-3e7f85b30f09" providerId="ADAL" clId="{F14B2C21-7E09-418D-83EB-74A7CA8B895D}" dt="2023-02-06T19:19:51.700" v="3252" actId="26606"/>
          <ac:spMkLst>
            <pc:docMk/>
            <pc:sldMk cId="4293072381" sldId="314"/>
            <ac:spMk id="18" creationId="{D2D5C7C5-9C27-4A61-9F57-1857D45320FD}"/>
          </ac:spMkLst>
        </pc:spChg>
        <pc:spChg chg="add">
          <ac:chgData name="Sawant, Ms. Vidisha Vijay" userId="619cfcdd-eaa3-4c74-87c9-3e7f85b30f09" providerId="ADAL" clId="{F14B2C21-7E09-418D-83EB-74A7CA8B895D}" dt="2023-02-06T19:19:51.745" v="3253" actId="26606"/>
          <ac:spMkLst>
            <pc:docMk/>
            <pc:sldMk cId="4293072381" sldId="314"/>
            <ac:spMk id="22" creationId="{43A9B7B3-F171-4C25-99FC-C54250F0649B}"/>
          </ac:spMkLst>
        </pc:spChg>
        <pc:spChg chg="add">
          <ac:chgData name="Sawant, Ms. Vidisha Vijay" userId="619cfcdd-eaa3-4c74-87c9-3e7f85b30f09" providerId="ADAL" clId="{F14B2C21-7E09-418D-83EB-74A7CA8B895D}" dt="2023-02-06T19:19:51.745" v="3253" actId="26606"/>
          <ac:spMkLst>
            <pc:docMk/>
            <pc:sldMk cId="4293072381" sldId="314"/>
            <ac:spMk id="23" creationId="{D2D5C7C5-9C27-4A61-9F57-1857D45320FD}"/>
          </ac:spMkLst>
        </pc:spChg>
        <pc:grpChg chg="add del">
          <ac:chgData name="Sawant, Ms. Vidisha Vijay" userId="619cfcdd-eaa3-4c74-87c9-3e7f85b30f09" providerId="ADAL" clId="{F14B2C21-7E09-418D-83EB-74A7CA8B895D}" dt="2023-02-06T19:19:49.072" v="3250" actId="26606"/>
          <ac:grpSpMkLst>
            <pc:docMk/>
            <pc:sldMk cId="4293072381" sldId="314"/>
            <ac:grpSpMk id="13" creationId="{12B335A1-0110-4D6F-BC0E-DCDCB432032B}"/>
          </ac:grpSpMkLst>
        </pc:grpChg>
        <pc:grpChg chg="add del">
          <ac:chgData name="Sawant, Ms. Vidisha Vijay" userId="619cfcdd-eaa3-4c74-87c9-3e7f85b30f09" providerId="ADAL" clId="{F14B2C21-7E09-418D-83EB-74A7CA8B895D}" dt="2023-02-06T19:19:51.700" v="3252" actId="26606"/>
          <ac:grpSpMkLst>
            <pc:docMk/>
            <pc:sldMk cId="4293072381" sldId="314"/>
            <ac:grpSpMk id="19" creationId="{12B335A1-0110-4D6F-BC0E-DCDCB432032B}"/>
          </ac:grpSpMkLst>
        </pc:grpChg>
        <pc:grpChg chg="add">
          <ac:chgData name="Sawant, Ms. Vidisha Vijay" userId="619cfcdd-eaa3-4c74-87c9-3e7f85b30f09" providerId="ADAL" clId="{F14B2C21-7E09-418D-83EB-74A7CA8B895D}" dt="2023-02-06T19:19:51.745" v="3253" actId="26606"/>
          <ac:grpSpMkLst>
            <pc:docMk/>
            <pc:sldMk cId="4293072381" sldId="314"/>
            <ac:grpSpMk id="24" creationId="{12B335A1-0110-4D6F-BC0E-DCDCB432032B}"/>
          </ac:grpSpMkLst>
        </pc:grpChg>
        <pc:graphicFrameChg chg="add del">
          <ac:chgData name="Sawant, Ms. Vidisha Vijay" userId="619cfcdd-eaa3-4c74-87c9-3e7f85b30f09" providerId="ADAL" clId="{F14B2C21-7E09-418D-83EB-74A7CA8B895D}" dt="2023-02-06T19:19:49.072" v="3250" actId="26606"/>
          <ac:graphicFrameMkLst>
            <pc:docMk/>
            <pc:sldMk cId="4293072381" sldId="314"/>
            <ac:graphicFrameMk id="5" creationId="{0F1835E0-ED72-9F7A-C716-32A2B7ED2DAF}"/>
          </ac:graphicFrameMkLst>
        </pc:graphicFrameChg>
        <pc:graphicFrameChg chg="add del">
          <ac:chgData name="Sawant, Ms. Vidisha Vijay" userId="619cfcdd-eaa3-4c74-87c9-3e7f85b30f09" providerId="ADAL" clId="{F14B2C21-7E09-418D-83EB-74A7CA8B895D}" dt="2023-02-06T19:19:51.700" v="3252" actId="26606"/>
          <ac:graphicFrameMkLst>
            <pc:docMk/>
            <pc:sldMk cId="4293072381" sldId="314"/>
            <ac:graphicFrameMk id="20" creationId="{69B01802-BF5E-1FBF-43E1-A5D700446D7A}"/>
          </ac:graphicFrameMkLst>
        </pc:graphicFrameChg>
        <pc:graphicFrameChg chg="add mod modGraphic">
          <ac:chgData name="Sawant, Ms. Vidisha Vijay" userId="619cfcdd-eaa3-4c74-87c9-3e7f85b30f09" providerId="ADAL" clId="{F14B2C21-7E09-418D-83EB-74A7CA8B895D}" dt="2023-02-06T20:23:10.251" v="3685"/>
          <ac:graphicFrameMkLst>
            <pc:docMk/>
            <pc:sldMk cId="4293072381" sldId="314"/>
            <ac:graphicFrameMk id="25" creationId="{0F1835E0-ED72-9F7A-C716-32A2B7ED2DAF}"/>
          </ac:graphicFrameMkLst>
        </pc:graphicFrameChg>
      </pc:sldChg>
      <pc:sldChg chg="addSp delSp modSp new mod setBg">
        <pc:chgData name="Sawant, Ms. Vidisha Vijay" userId="619cfcdd-eaa3-4c74-87c9-3e7f85b30f09" providerId="ADAL" clId="{F14B2C21-7E09-418D-83EB-74A7CA8B895D}" dt="2023-02-06T21:48:07.441" v="4294" actId="2085"/>
        <pc:sldMkLst>
          <pc:docMk/>
          <pc:sldMk cId="870680203" sldId="315"/>
        </pc:sldMkLst>
        <pc:spChg chg="mod">
          <ac:chgData name="Sawant, Ms. Vidisha Vijay" userId="619cfcdd-eaa3-4c74-87c9-3e7f85b30f09" providerId="ADAL" clId="{F14B2C21-7E09-418D-83EB-74A7CA8B895D}" dt="2023-02-06T20:20:48.007" v="3672" actId="14100"/>
          <ac:spMkLst>
            <pc:docMk/>
            <pc:sldMk cId="870680203" sldId="315"/>
            <ac:spMk id="2" creationId="{C8B05CAB-2A93-4CF3-D6E9-86C350B4722B}"/>
          </ac:spMkLst>
        </pc:spChg>
        <pc:spChg chg="add del mod">
          <ac:chgData name="Sawant, Ms. Vidisha Vijay" userId="619cfcdd-eaa3-4c74-87c9-3e7f85b30f09" providerId="ADAL" clId="{F14B2C21-7E09-418D-83EB-74A7CA8B895D}" dt="2023-02-06T19:20:19.162" v="3256" actId="26606"/>
          <ac:spMkLst>
            <pc:docMk/>
            <pc:sldMk cId="870680203" sldId="315"/>
            <ac:spMk id="3" creationId="{A574E87F-A16F-6C15-A008-180D56A16BF5}"/>
          </ac:spMkLst>
        </pc:spChg>
        <pc:spChg chg="add del">
          <ac:chgData name="Sawant, Ms. Vidisha Vijay" userId="619cfcdd-eaa3-4c74-87c9-3e7f85b30f09" providerId="ADAL" clId="{F14B2C21-7E09-418D-83EB-74A7CA8B895D}" dt="2023-02-06T19:20:19.134" v="3255" actId="26606"/>
          <ac:spMkLst>
            <pc:docMk/>
            <pc:sldMk cId="870680203" sldId="315"/>
            <ac:spMk id="9" creationId="{8651CFA9-6065-4243-AC48-858E359780B1}"/>
          </ac:spMkLst>
        </pc:spChg>
        <pc:spChg chg="add del">
          <ac:chgData name="Sawant, Ms. Vidisha Vijay" userId="619cfcdd-eaa3-4c74-87c9-3e7f85b30f09" providerId="ADAL" clId="{F14B2C21-7E09-418D-83EB-74A7CA8B895D}" dt="2023-02-06T19:20:19.134" v="3255" actId="26606"/>
          <ac:spMkLst>
            <pc:docMk/>
            <pc:sldMk cId="870680203" sldId="315"/>
            <ac:spMk id="11" creationId="{37962AE0-6A1C-4B76-9D52-10E5E6D7D3BB}"/>
          </ac:spMkLst>
        </pc:spChg>
        <pc:grpChg chg="add del">
          <ac:chgData name="Sawant, Ms. Vidisha Vijay" userId="619cfcdd-eaa3-4c74-87c9-3e7f85b30f09" providerId="ADAL" clId="{F14B2C21-7E09-418D-83EB-74A7CA8B895D}" dt="2023-02-06T19:20:19.134" v="3255" actId="26606"/>
          <ac:grpSpMkLst>
            <pc:docMk/>
            <pc:sldMk cId="870680203" sldId="315"/>
            <ac:grpSpMk id="13" creationId="{7AB7BDB5-BE0D-446B-AA57-16A1D859E52B}"/>
          </ac:grpSpMkLst>
        </pc:grpChg>
        <pc:graphicFrameChg chg="add del">
          <ac:chgData name="Sawant, Ms. Vidisha Vijay" userId="619cfcdd-eaa3-4c74-87c9-3e7f85b30f09" providerId="ADAL" clId="{F14B2C21-7E09-418D-83EB-74A7CA8B895D}" dt="2023-02-06T19:20:19.134" v="3255" actId="26606"/>
          <ac:graphicFrameMkLst>
            <pc:docMk/>
            <pc:sldMk cId="870680203" sldId="315"/>
            <ac:graphicFrameMk id="5" creationId="{D3A4B071-D8D6-74DE-786A-9FE3F7DBAC70}"/>
          </ac:graphicFrameMkLst>
        </pc:graphicFrameChg>
        <pc:graphicFrameChg chg="add mod modGraphic">
          <ac:chgData name="Sawant, Ms. Vidisha Vijay" userId="619cfcdd-eaa3-4c74-87c9-3e7f85b30f09" providerId="ADAL" clId="{F14B2C21-7E09-418D-83EB-74A7CA8B895D}" dt="2023-02-06T21:48:07.441" v="4294" actId="2085"/>
          <ac:graphicFrameMkLst>
            <pc:docMk/>
            <pc:sldMk cId="870680203" sldId="315"/>
            <ac:graphicFrameMk id="17" creationId="{409311A6-B88F-1898-1903-58EE7E7DD757}"/>
          </ac:graphicFrameMkLst>
        </pc:graphicFrameChg>
      </pc:sldChg>
      <pc:sldChg chg="addSp delSp modSp new mod setBg">
        <pc:chgData name="Sawant, Ms. Vidisha Vijay" userId="619cfcdd-eaa3-4c74-87c9-3e7f85b30f09" providerId="ADAL" clId="{F14B2C21-7E09-418D-83EB-74A7CA8B895D}" dt="2023-02-06T20:24:34.226" v="3723" actId="404"/>
        <pc:sldMkLst>
          <pc:docMk/>
          <pc:sldMk cId="692900526" sldId="316"/>
        </pc:sldMkLst>
        <pc:spChg chg="mod">
          <ac:chgData name="Sawant, Ms. Vidisha Vijay" userId="619cfcdd-eaa3-4c74-87c9-3e7f85b30f09" providerId="ADAL" clId="{F14B2C21-7E09-418D-83EB-74A7CA8B895D}" dt="2023-02-06T19:20:50.861" v="3261" actId="26606"/>
          <ac:spMkLst>
            <pc:docMk/>
            <pc:sldMk cId="692900526" sldId="316"/>
            <ac:spMk id="2" creationId="{3A464266-1C97-4473-BDF7-723E4FB0A30F}"/>
          </ac:spMkLst>
        </pc:spChg>
        <pc:spChg chg="add del mod">
          <ac:chgData name="Sawant, Ms. Vidisha Vijay" userId="619cfcdd-eaa3-4c74-87c9-3e7f85b30f09" providerId="ADAL" clId="{F14B2C21-7E09-418D-83EB-74A7CA8B895D}" dt="2023-02-06T19:20:50.861" v="3261" actId="26606"/>
          <ac:spMkLst>
            <pc:docMk/>
            <pc:sldMk cId="692900526" sldId="316"/>
            <ac:spMk id="3" creationId="{4A6271D5-F0F1-208C-6194-350DF6F5457E}"/>
          </ac:spMkLst>
        </pc:spChg>
        <pc:spChg chg="add del">
          <ac:chgData name="Sawant, Ms. Vidisha Vijay" userId="619cfcdd-eaa3-4c74-87c9-3e7f85b30f09" providerId="ADAL" clId="{F14B2C21-7E09-418D-83EB-74A7CA8B895D}" dt="2023-02-06T19:20:42.280" v="3258" actId="26606"/>
          <ac:spMkLst>
            <pc:docMk/>
            <pc:sldMk cId="692900526" sldId="316"/>
            <ac:spMk id="9" creationId="{43A9B7B3-F171-4C25-99FC-C54250F0649B}"/>
          </ac:spMkLst>
        </pc:spChg>
        <pc:spChg chg="add del">
          <ac:chgData name="Sawant, Ms. Vidisha Vijay" userId="619cfcdd-eaa3-4c74-87c9-3e7f85b30f09" providerId="ADAL" clId="{F14B2C21-7E09-418D-83EB-74A7CA8B895D}" dt="2023-02-06T19:20:42.280" v="3258" actId="26606"/>
          <ac:spMkLst>
            <pc:docMk/>
            <pc:sldMk cId="692900526" sldId="316"/>
            <ac:spMk id="11" creationId="{D2D5C7C5-9C27-4A61-9F57-1857D45320FD}"/>
          </ac:spMkLst>
        </pc:spChg>
        <pc:spChg chg="add del">
          <ac:chgData name="Sawant, Ms. Vidisha Vijay" userId="619cfcdd-eaa3-4c74-87c9-3e7f85b30f09" providerId="ADAL" clId="{F14B2C21-7E09-418D-83EB-74A7CA8B895D}" dt="2023-02-06T19:20:50.819" v="3260" actId="26606"/>
          <ac:spMkLst>
            <pc:docMk/>
            <pc:sldMk cId="692900526" sldId="316"/>
            <ac:spMk id="18" creationId="{8651CFA9-6065-4243-AC48-858E359780B1}"/>
          </ac:spMkLst>
        </pc:spChg>
        <pc:spChg chg="add del">
          <ac:chgData name="Sawant, Ms. Vidisha Vijay" userId="619cfcdd-eaa3-4c74-87c9-3e7f85b30f09" providerId="ADAL" clId="{F14B2C21-7E09-418D-83EB-74A7CA8B895D}" dt="2023-02-06T19:20:50.819" v="3260" actId="26606"/>
          <ac:spMkLst>
            <pc:docMk/>
            <pc:sldMk cId="692900526" sldId="316"/>
            <ac:spMk id="19" creationId="{E8B2F707-EF35-4955-8439-F76145F3CD7E}"/>
          </ac:spMkLst>
        </pc:spChg>
        <pc:spChg chg="add del">
          <ac:chgData name="Sawant, Ms. Vidisha Vijay" userId="619cfcdd-eaa3-4c74-87c9-3e7f85b30f09" providerId="ADAL" clId="{F14B2C21-7E09-418D-83EB-74A7CA8B895D}" dt="2023-02-06T19:20:50.819" v="3260" actId="26606"/>
          <ac:spMkLst>
            <pc:docMk/>
            <pc:sldMk cId="692900526" sldId="316"/>
            <ac:spMk id="20" creationId="{DA476813-4CEE-408B-852D-3E51E30B17BE}"/>
          </ac:spMkLst>
        </pc:spChg>
        <pc:spChg chg="add del">
          <ac:chgData name="Sawant, Ms. Vidisha Vijay" userId="619cfcdd-eaa3-4c74-87c9-3e7f85b30f09" providerId="ADAL" clId="{F14B2C21-7E09-418D-83EB-74A7CA8B895D}" dt="2023-02-06T19:20:50.819" v="3260" actId="26606"/>
          <ac:spMkLst>
            <pc:docMk/>
            <pc:sldMk cId="692900526" sldId="316"/>
            <ac:spMk id="22" creationId="{4A6271D5-F0F1-208C-6194-350DF6F5457E}"/>
          </ac:spMkLst>
        </pc:spChg>
        <pc:spChg chg="add">
          <ac:chgData name="Sawant, Ms. Vidisha Vijay" userId="619cfcdd-eaa3-4c74-87c9-3e7f85b30f09" providerId="ADAL" clId="{F14B2C21-7E09-418D-83EB-74A7CA8B895D}" dt="2023-02-06T19:20:50.861" v="3261" actId="26606"/>
          <ac:spMkLst>
            <pc:docMk/>
            <pc:sldMk cId="692900526" sldId="316"/>
            <ac:spMk id="24" creationId="{43A9B7B3-F171-4C25-99FC-C54250F0649B}"/>
          </ac:spMkLst>
        </pc:spChg>
        <pc:spChg chg="add">
          <ac:chgData name="Sawant, Ms. Vidisha Vijay" userId="619cfcdd-eaa3-4c74-87c9-3e7f85b30f09" providerId="ADAL" clId="{F14B2C21-7E09-418D-83EB-74A7CA8B895D}" dt="2023-02-06T19:20:50.861" v="3261" actId="26606"/>
          <ac:spMkLst>
            <pc:docMk/>
            <pc:sldMk cId="692900526" sldId="316"/>
            <ac:spMk id="25" creationId="{D2D5C7C5-9C27-4A61-9F57-1857D45320FD}"/>
          </ac:spMkLst>
        </pc:spChg>
        <pc:grpChg chg="add del">
          <ac:chgData name="Sawant, Ms. Vidisha Vijay" userId="619cfcdd-eaa3-4c74-87c9-3e7f85b30f09" providerId="ADAL" clId="{F14B2C21-7E09-418D-83EB-74A7CA8B895D}" dt="2023-02-06T19:20:42.280" v="3258" actId="26606"/>
          <ac:grpSpMkLst>
            <pc:docMk/>
            <pc:sldMk cId="692900526" sldId="316"/>
            <ac:grpSpMk id="13" creationId="{12B335A1-0110-4D6F-BC0E-DCDCB432032B}"/>
          </ac:grpSpMkLst>
        </pc:grpChg>
        <pc:grpChg chg="add del">
          <ac:chgData name="Sawant, Ms. Vidisha Vijay" userId="619cfcdd-eaa3-4c74-87c9-3e7f85b30f09" providerId="ADAL" clId="{F14B2C21-7E09-418D-83EB-74A7CA8B895D}" dt="2023-02-06T19:20:50.819" v="3260" actId="26606"/>
          <ac:grpSpMkLst>
            <pc:docMk/>
            <pc:sldMk cId="692900526" sldId="316"/>
            <ac:grpSpMk id="15" creationId="{245C754D-F6B0-4E8B-BCBC-51B5E2863D57}"/>
          </ac:grpSpMkLst>
        </pc:grpChg>
        <pc:grpChg chg="add">
          <ac:chgData name="Sawant, Ms. Vidisha Vijay" userId="619cfcdd-eaa3-4c74-87c9-3e7f85b30f09" providerId="ADAL" clId="{F14B2C21-7E09-418D-83EB-74A7CA8B895D}" dt="2023-02-06T19:20:50.861" v="3261" actId="26606"/>
          <ac:grpSpMkLst>
            <pc:docMk/>
            <pc:sldMk cId="692900526" sldId="316"/>
            <ac:grpSpMk id="26" creationId="{12B335A1-0110-4D6F-BC0E-DCDCB432032B}"/>
          </ac:grpSpMkLst>
        </pc:grpChg>
        <pc:graphicFrameChg chg="add del">
          <ac:chgData name="Sawant, Ms. Vidisha Vijay" userId="619cfcdd-eaa3-4c74-87c9-3e7f85b30f09" providerId="ADAL" clId="{F14B2C21-7E09-418D-83EB-74A7CA8B895D}" dt="2023-02-06T19:20:42.280" v="3258" actId="26606"/>
          <ac:graphicFrameMkLst>
            <pc:docMk/>
            <pc:sldMk cId="692900526" sldId="316"/>
            <ac:graphicFrameMk id="5" creationId="{B6551A33-84DF-B57C-79BF-1FCBEEFA83E5}"/>
          </ac:graphicFrameMkLst>
        </pc:graphicFrameChg>
        <pc:graphicFrameChg chg="add mod modGraphic">
          <ac:chgData name="Sawant, Ms. Vidisha Vijay" userId="619cfcdd-eaa3-4c74-87c9-3e7f85b30f09" providerId="ADAL" clId="{F14B2C21-7E09-418D-83EB-74A7CA8B895D}" dt="2023-02-06T20:24:34.226" v="3723" actId="404"/>
          <ac:graphicFrameMkLst>
            <pc:docMk/>
            <pc:sldMk cId="692900526" sldId="316"/>
            <ac:graphicFrameMk id="28" creationId="{B6551A33-84DF-B57C-79BF-1FCBEEFA83E5}"/>
          </ac:graphicFrameMkLst>
        </pc:graphicFrameChg>
        <pc:picChg chg="add del">
          <ac:chgData name="Sawant, Ms. Vidisha Vijay" userId="619cfcdd-eaa3-4c74-87c9-3e7f85b30f09" providerId="ADAL" clId="{F14B2C21-7E09-418D-83EB-74A7CA8B895D}" dt="2023-02-06T19:20:50.819" v="3260" actId="26606"/>
          <ac:picMkLst>
            <pc:docMk/>
            <pc:sldMk cId="692900526" sldId="316"/>
            <ac:picMk id="21" creationId="{0036A21F-29C1-FF1B-052A-F56F3022A0E6}"/>
          </ac:picMkLst>
        </pc:picChg>
      </pc:sldChg>
      <pc:sldChg chg="addSp delSp modSp new mod addAnim delAnim modAnim">
        <pc:chgData name="Sawant, Ms. Vidisha Vijay" userId="619cfcdd-eaa3-4c74-87c9-3e7f85b30f09" providerId="ADAL" clId="{F14B2C21-7E09-418D-83EB-74A7CA8B895D}" dt="2023-02-06T20:45:13.687" v="3763"/>
        <pc:sldMkLst>
          <pc:docMk/>
          <pc:sldMk cId="196155320" sldId="317"/>
        </pc:sldMkLst>
        <pc:spChg chg="del">
          <ac:chgData name="Sawant, Ms. Vidisha Vijay" userId="619cfcdd-eaa3-4c74-87c9-3e7f85b30f09" providerId="ADAL" clId="{F14B2C21-7E09-418D-83EB-74A7CA8B895D}" dt="2023-02-06T19:28:05.687" v="3342" actId="478"/>
          <ac:spMkLst>
            <pc:docMk/>
            <pc:sldMk cId="196155320" sldId="317"/>
            <ac:spMk id="2" creationId="{FE71A686-2349-82AE-BB6C-2909D2A735E7}"/>
          </ac:spMkLst>
        </pc:spChg>
        <pc:spChg chg="del">
          <ac:chgData name="Sawant, Ms. Vidisha Vijay" userId="619cfcdd-eaa3-4c74-87c9-3e7f85b30f09" providerId="ADAL" clId="{F14B2C21-7E09-418D-83EB-74A7CA8B895D}" dt="2023-02-06T19:28:03.446" v="3341" actId="478"/>
          <ac:spMkLst>
            <pc:docMk/>
            <pc:sldMk cId="196155320" sldId="317"/>
            <ac:spMk id="3" creationId="{22C4A19D-A69C-C805-CA34-A7C161B6CE28}"/>
          </ac:spMkLst>
        </pc:spChg>
        <pc:spChg chg="add del mod">
          <ac:chgData name="Sawant, Ms. Vidisha Vijay" userId="619cfcdd-eaa3-4c74-87c9-3e7f85b30f09" providerId="ADAL" clId="{F14B2C21-7E09-418D-83EB-74A7CA8B895D}" dt="2023-02-06T19:29:47.613" v="3359" actId="2711"/>
          <ac:spMkLst>
            <pc:docMk/>
            <pc:sldMk cId="196155320" sldId="317"/>
            <ac:spMk id="5" creationId="{6A5AF69B-D508-D2DD-069A-690BC027FA9E}"/>
          </ac:spMkLst>
        </pc:spChg>
        <pc:spChg chg="add del mod">
          <ac:chgData name="Sawant, Ms. Vidisha Vijay" userId="619cfcdd-eaa3-4c74-87c9-3e7f85b30f09" providerId="ADAL" clId="{F14B2C21-7E09-418D-83EB-74A7CA8B895D}" dt="2023-02-06T19:29:11.324" v="3355" actId="1076"/>
          <ac:spMkLst>
            <pc:docMk/>
            <pc:sldMk cId="196155320" sldId="317"/>
            <ac:spMk id="6" creationId="{D94D72AA-9445-3F3C-7148-10966348C22A}"/>
          </ac:spMkLst>
        </pc:spChg>
        <pc:spChg chg="add del mod">
          <ac:chgData name="Sawant, Ms. Vidisha Vijay" userId="619cfcdd-eaa3-4c74-87c9-3e7f85b30f09" providerId="ADAL" clId="{F14B2C21-7E09-418D-83EB-74A7CA8B895D}" dt="2023-02-06T19:29:41.270" v="3358" actId="2711"/>
          <ac:spMkLst>
            <pc:docMk/>
            <pc:sldMk cId="196155320" sldId="317"/>
            <ac:spMk id="7" creationId="{94CE3A11-359E-E9A5-B20D-68F164A5A549}"/>
          </ac:spMkLst>
        </pc:spChg>
        <pc:spChg chg="add del mod">
          <ac:chgData name="Sawant, Ms. Vidisha Vijay" userId="619cfcdd-eaa3-4c74-87c9-3e7f85b30f09" providerId="ADAL" clId="{F14B2C21-7E09-418D-83EB-74A7CA8B895D}" dt="2023-02-06T19:28:49.134" v="3351" actId="1076"/>
          <ac:spMkLst>
            <pc:docMk/>
            <pc:sldMk cId="196155320" sldId="317"/>
            <ac:spMk id="8" creationId="{21399A68-B678-6AF2-73DB-75467936C214}"/>
          </ac:spMkLst>
        </pc:spChg>
        <pc:spChg chg="add del mod">
          <ac:chgData name="Sawant, Ms. Vidisha Vijay" userId="619cfcdd-eaa3-4c74-87c9-3e7f85b30f09" providerId="ADAL" clId="{F14B2C21-7E09-418D-83EB-74A7CA8B895D}" dt="2023-02-06T19:28:57.075" v="3352" actId="1076"/>
          <ac:spMkLst>
            <pc:docMk/>
            <pc:sldMk cId="196155320" sldId="317"/>
            <ac:spMk id="9" creationId="{D22BE6F2-03A8-802C-D928-9ACADB86A7FD}"/>
          </ac:spMkLst>
        </pc:spChg>
        <pc:spChg chg="add del mod">
          <ac:chgData name="Sawant, Ms. Vidisha Vijay" userId="619cfcdd-eaa3-4c74-87c9-3e7f85b30f09" providerId="ADAL" clId="{F14B2C21-7E09-418D-83EB-74A7CA8B895D}" dt="2023-02-06T19:30:05.850" v="3363" actId="1076"/>
          <ac:spMkLst>
            <pc:docMk/>
            <pc:sldMk cId="196155320" sldId="317"/>
            <ac:spMk id="10" creationId="{D1C67A79-F016-145D-5A71-2A0DF7D0F662}"/>
          </ac:spMkLst>
        </pc:spChg>
        <pc:spChg chg="add del mod">
          <ac:chgData name="Sawant, Ms. Vidisha Vijay" userId="619cfcdd-eaa3-4c74-87c9-3e7f85b30f09" providerId="ADAL" clId="{F14B2C21-7E09-418D-83EB-74A7CA8B895D}" dt="2023-02-06T19:30:17.663" v="3367" actId="1076"/>
          <ac:spMkLst>
            <pc:docMk/>
            <pc:sldMk cId="196155320" sldId="317"/>
            <ac:spMk id="11" creationId="{A97C3EBB-77E7-218A-A73B-98843F1F2AE7}"/>
          </ac:spMkLst>
        </pc:spChg>
        <pc:spChg chg="add del mod">
          <ac:chgData name="Sawant, Ms. Vidisha Vijay" userId="619cfcdd-eaa3-4c74-87c9-3e7f85b30f09" providerId="ADAL" clId="{F14B2C21-7E09-418D-83EB-74A7CA8B895D}" dt="2023-02-06T19:29:05.291" v="3354" actId="1076"/>
          <ac:spMkLst>
            <pc:docMk/>
            <pc:sldMk cId="196155320" sldId="317"/>
            <ac:spMk id="12" creationId="{594D3B18-5BCC-3251-28A7-C1A14C24B418}"/>
          </ac:spMkLst>
        </pc:spChg>
        <pc:spChg chg="add del mod">
          <ac:chgData name="Sawant, Ms. Vidisha Vijay" userId="619cfcdd-eaa3-4c74-87c9-3e7f85b30f09" providerId="ADAL" clId="{F14B2C21-7E09-418D-83EB-74A7CA8B895D}" dt="2023-02-06T19:28:14.831" v="3345" actId="478"/>
          <ac:spMkLst>
            <pc:docMk/>
            <pc:sldMk cId="196155320" sldId="317"/>
            <ac:spMk id="15" creationId="{25A3A361-192E-19E0-E6AC-E64BE8F21324}"/>
          </ac:spMkLst>
        </pc:spChg>
        <pc:picChg chg="add del mod">
          <ac:chgData name="Sawant, Ms. Vidisha Vijay" userId="619cfcdd-eaa3-4c74-87c9-3e7f85b30f09" providerId="ADAL" clId="{F14B2C21-7E09-418D-83EB-74A7CA8B895D}" dt="2023-02-06T19:28:20.181" v="3346" actId="478"/>
          <ac:picMkLst>
            <pc:docMk/>
            <pc:sldMk cId="196155320" sldId="317"/>
            <ac:picMk id="4" creationId="{8B87545C-C36C-7722-6ECF-141E649678AB}"/>
          </ac:picMkLst>
        </pc:picChg>
        <pc:picChg chg="add del mod">
          <ac:chgData name="Sawant, Ms. Vidisha Vijay" userId="619cfcdd-eaa3-4c74-87c9-3e7f85b30f09" providerId="ADAL" clId="{F14B2C21-7E09-418D-83EB-74A7CA8B895D}" dt="2023-02-06T19:28:22.212" v="3347" actId="478"/>
          <ac:picMkLst>
            <pc:docMk/>
            <pc:sldMk cId="196155320" sldId="317"/>
            <ac:picMk id="13" creationId="{F810AFE4-2C82-4377-FA56-EFD344017E60}"/>
          </ac:picMkLst>
        </pc:picChg>
      </pc:sldChg>
      <pc:sldChg chg="addSp delSp modSp new mod setBg">
        <pc:chgData name="Sawant, Ms. Vidisha Vijay" userId="619cfcdd-eaa3-4c74-87c9-3e7f85b30f09" providerId="ADAL" clId="{F14B2C21-7E09-418D-83EB-74A7CA8B895D}" dt="2023-02-06T20:55:43.972" v="3841" actId="20577"/>
        <pc:sldMkLst>
          <pc:docMk/>
          <pc:sldMk cId="1332716332" sldId="318"/>
        </pc:sldMkLst>
        <pc:spChg chg="mod ord">
          <ac:chgData name="Sawant, Ms. Vidisha Vijay" userId="619cfcdd-eaa3-4c74-87c9-3e7f85b30f09" providerId="ADAL" clId="{F14B2C21-7E09-418D-83EB-74A7CA8B895D}" dt="2023-02-06T20:55:43.972" v="3841" actId="20577"/>
          <ac:spMkLst>
            <pc:docMk/>
            <pc:sldMk cId="1332716332" sldId="318"/>
            <ac:spMk id="2" creationId="{AC5FA23E-87EC-8D18-9D69-867708A66337}"/>
          </ac:spMkLst>
        </pc:spChg>
        <pc:spChg chg="del">
          <ac:chgData name="Sawant, Ms. Vidisha Vijay" userId="619cfcdd-eaa3-4c74-87c9-3e7f85b30f09" providerId="ADAL" clId="{F14B2C21-7E09-418D-83EB-74A7CA8B895D}" dt="2023-02-06T20:45:47.559" v="3766" actId="478"/>
          <ac:spMkLst>
            <pc:docMk/>
            <pc:sldMk cId="1332716332" sldId="318"/>
            <ac:spMk id="3" creationId="{E7598835-0640-28B2-C7BB-0A32BEA03770}"/>
          </ac:spMkLst>
        </pc:spChg>
        <pc:spChg chg="add del mod">
          <ac:chgData name="Sawant, Ms. Vidisha Vijay" userId="619cfcdd-eaa3-4c74-87c9-3e7f85b30f09" providerId="ADAL" clId="{F14B2C21-7E09-418D-83EB-74A7CA8B895D}" dt="2023-02-06T20:47:09.745" v="3788" actId="931"/>
          <ac:spMkLst>
            <pc:docMk/>
            <pc:sldMk cId="1332716332" sldId="318"/>
            <ac:spMk id="6" creationId="{4521D8BA-A8E3-878A-20E2-CD97B8F0F484}"/>
          </ac:spMkLst>
        </pc:spChg>
        <pc:spChg chg="add del">
          <ac:chgData name="Sawant, Ms. Vidisha Vijay" userId="619cfcdd-eaa3-4c74-87c9-3e7f85b30f09" providerId="ADAL" clId="{F14B2C21-7E09-418D-83EB-74A7CA8B895D}" dt="2023-02-06T20:52:59.621" v="3797" actId="26606"/>
          <ac:spMkLst>
            <pc:docMk/>
            <pc:sldMk cId="1332716332" sldId="318"/>
            <ac:spMk id="10" creationId="{0BABF38A-8A0D-492E-BD20-6CF4D46B50BD}"/>
          </ac:spMkLst>
        </pc:spChg>
        <pc:spChg chg="add del">
          <ac:chgData name="Sawant, Ms. Vidisha Vijay" userId="619cfcdd-eaa3-4c74-87c9-3e7f85b30f09" providerId="ADAL" clId="{F14B2C21-7E09-418D-83EB-74A7CA8B895D}" dt="2023-02-06T20:47:08.600" v="3786" actId="26606"/>
          <ac:spMkLst>
            <pc:docMk/>
            <pc:sldMk cId="1332716332" sldId="318"/>
            <ac:spMk id="11" creationId="{0BABF38A-8A0D-492E-BD20-6CF4D46B50BD}"/>
          </ac:spMkLst>
        </pc:spChg>
        <pc:spChg chg="add del">
          <ac:chgData name="Sawant, Ms. Vidisha Vijay" userId="619cfcdd-eaa3-4c74-87c9-3e7f85b30f09" providerId="ADAL" clId="{F14B2C21-7E09-418D-83EB-74A7CA8B895D}" dt="2023-02-06T20:52:59.621" v="3797" actId="26606"/>
          <ac:spMkLst>
            <pc:docMk/>
            <pc:sldMk cId="1332716332" sldId="318"/>
            <ac:spMk id="14" creationId="{1E644DE9-8D09-43E2-BA69-F57482CFC93A}"/>
          </ac:spMkLst>
        </pc:spChg>
        <pc:spChg chg="add del">
          <ac:chgData name="Sawant, Ms. Vidisha Vijay" userId="619cfcdd-eaa3-4c74-87c9-3e7f85b30f09" providerId="ADAL" clId="{F14B2C21-7E09-418D-83EB-74A7CA8B895D}" dt="2023-02-06T20:47:08.600" v="3786" actId="26606"/>
          <ac:spMkLst>
            <pc:docMk/>
            <pc:sldMk cId="1332716332" sldId="318"/>
            <ac:spMk id="15" creationId="{E2748806-3AF5-4078-830A-C1F26BF1B200}"/>
          </ac:spMkLst>
        </pc:spChg>
        <pc:spChg chg="add del">
          <ac:chgData name="Sawant, Ms. Vidisha Vijay" userId="619cfcdd-eaa3-4c74-87c9-3e7f85b30f09" providerId="ADAL" clId="{F14B2C21-7E09-418D-83EB-74A7CA8B895D}" dt="2023-02-06T20:52:59.621" v="3797" actId="26606"/>
          <ac:spMkLst>
            <pc:docMk/>
            <pc:sldMk cId="1332716332" sldId="318"/>
            <ac:spMk id="16" creationId="{6C23C919-B32E-40FF-B3D8-631316E84E3E}"/>
          </ac:spMkLst>
        </pc:spChg>
        <pc:spChg chg="add del">
          <ac:chgData name="Sawant, Ms. Vidisha Vijay" userId="619cfcdd-eaa3-4c74-87c9-3e7f85b30f09" providerId="ADAL" clId="{F14B2C21-7E09-418D-83EB-74A7CA8B895D}" dt="2023-02-06T20:47:08.600" v="3786" actId="26606"/>
          <ac:spMkLst>
            <pc:docMk/>
            <pc:sldMk cId="1332716332" sldId="318"/>
            <ac:spMk id="17" creationId="{BF991FCB-5132-414C-B377-526F56121B69}"/>
          </ac:spMkLst>
        </pc:spChg>
        <pc:spChg chg="add del">
          <ac:chgData name="Sawant, Ms. Vidisha Vijay" userId="619cfcdd-eaa3-4c74-87c9-3e7f85b30f09" providerId="ADAL" clId="{F14B2C21-7E09-418D-83EB-74A7CA8B895D}" dt="2023-02-06T20:47:08.600" v="3786" actId="26606"/>
          <ac:spMkLst>
            <pc:docMk/>
            <pc:sldMk cId="1332716332" sldId="318"/>
            <ac:spMk id="19" creationId="{F23DAFF7-4C98-4E0E-8986-198D54B6C1F0}"/>
          </ac:spMkLst>
        </pc:spChg>
        <pc:spChg chg="add del">
          <ac:chgData name="Sawant, Ms. Vidisha Vijay" userId="619cfcdd-eaa3-4c74-87c9-3e7f85b30f09" providerId="ADAL" clId="{F14B2C21-7E09-418D-83EB-74A7CA8B895D}" dt="2023-02-06T20:54:09.613" v="3805" actId="26606"/>
          <ac:spMkLst>
            <pc:docMk/>
            <pc:sldMk cId="1332716332" sldId="318"/>
            <ac:spMk id="25" creationId="{0BABF38A-8A0D-492E-BD20-6CF4D46B50BD}"/>
          </ac:spMkLst>
        </pc:spChg>
        <pc:spChg chg="add del">
          <ac:chgData name="Sawant, Ms. Vidisha Vijay" userId="619cfcdd-eaa3-4c74-87c9-3e7f85b30f09" providerId="ADAL" clId="{F14B2C21-7E09-418D-83EB-74A7CA8B895D}" dt="2023-02-06T20:54:09.613" v="3805" actId="26606"/>
          <ac:spMkLst>
            <pc:docMk/>
            <pc:sldMk cId="1332716332" sldId="318"/>
            <ac:spMk id="27" creationId="{E2748806-3AF5-4078-830A-C1F26BF1B200}"/>
          </ac:spMkLst>
        </pc:spChg>
        <pc:spChg chg="add del">
          <ac:chgData name="Sawant, Ms. Vidisha Vijay" userId="619cfcdd-eaa3-4c74-87c9-3e7f85b30f09" providerId="ADAL" clId="{F14B2C21-7E09-418D-83EB-74A7CA8B895D}" dt="2023-02-06T20:54:09.613" v="3805" actId="26606"/>
          <ac:spMkLst>
            <pc:docMk/>
            <pc:sldMk cId="1332716332" sldId="318"/>
            <ac:spMk id="28" creationId="{BF991FCB-5132-414C-B377-526F56121B69}"/>
          </ac:spMkLst>
        </pc:spChg>
        <pc:spChg chg="add del">
          <ac:chgData name="Sawant, Ms. Vidisha Vijay" userId="619cfcdd-eaa3-4c74-87c9-3e7f85b30f09" providerId="ADAL" clId="{F14B2C21-7E09-418D-83EB-74A7CA8B895D}" dt="2023-02-06T20:54:09.613" v="3805" actId="26606"/>
          <ac:spMkLst>
            <pc:docMk/>
            <pc:sldMk cId="1332716332" sldId="318"/>
            <ac:spMk id="29" creationId="{F23DAFF7-4C98-4E0E-8986-198D54B6C1F0}"/>
          </ac:spMkLst>
        </pc:spChg>
        <pc:spChg chg="add">
          <ac:chgData name="Sawant, Ms. Vidisha Vijay" userId="619cfcdd-eaa3-4c74-87c9-3e7f85b30f09" providerId="ADAL" clId="{F14B2C21-7E09-418D-83EB-74A7CA8B895D}" dt="2023-02-06T20:54:09.613" v="3805" actId="26606"/>
          <ac:spMkLst>
            <pc:docMk/>
            <pc:sldMk cId="1332716332" sldId="318"/>
            <ac:spMk id="34" creationId="{0BABF38A-8A0D-492E-BD20-6CF4D46B50BD}"/>
          </ac:spMkLst>
        </pc:spChg>
        <pc:spChg chg="add">
          <ac:chgData name="Sawant, Ms. Vidisha Vijay" userId="619cfcdd-eaa3-4c74-87c9-3e7f85b30f09" providerId="ADAL" clId="{F14B2C21-7E09-418D-83EB-74A7CA8B895D}" dt="2023-02-06T20:54:09.613" v="3805" actId="26606"/>
          <ac:spMkLst>
            <pc:docMk/>
            <pc:sldMk cId="1332716332" sldId="318"/>
            <ac:spMk id="38" creationId="{310E06F9-9F12-4D1B-92C0-4B30818D093E}"/>
          </ac:spMkLst>
        </pc:spChg>
        <pc:spChg chg="add">
          <ac:chgData name="Sawant, Ms. Vidisha Vijay" userId="619cfcdd-eaa3-4c74-87c9-3e7f85b30f09" providerId="ADAL" clId="{F14B2C21-7E09-418D-83EB-74A7CA8B895D}" dt="2023-02-06T20:54:09.613" v="3805" actId="26606"/>
          <ac:spMkLst>
            <pc:docMk/>
            <pc:sldMk cId="1332716332" sldId="318"/>
            <ac:spMk id="40" creationId="{7DA29CF3-8B8B-4DDF-A19B-72E0059DD5DC}"/>
          </ac:spMkLst>
        </pc:spChg>
        <pc:grpChg chg="add del">
          <ac:chgData name="Sawant, Ms. Vidisha Vijay" userId="619cfcdd-eaa3-4c74-87c9-3e7f85b30f09" providerId="ADAL" clId="{F14B2C21-7E09-418D-83EB-74A7CA8B895D}" dt="2023-02-06T20:52:59.621" v="3797" actId="26606"/>
          <ac:grpSpMkLst>
            <pc:docMk/>
            <pc:sldMk cId="1332716332" sldId="318"/>
            <ac:grpSpMk id="21" creationId="{5EDAD761-2CF4-463A-AD87-1D4E8549D7A5}"/>
          </ac:grpSpMkLst>
        </pc:grpChg>
        <pc:grpChg chg="add">
          <ac:chgData name="Sawant, Ms. Vidisha Vijay" userId="619cfcdd-eaa3-4c74-87c9-3e7f85b30f09" providerId="ADAL" clId="{F14B2C21-7E09-418D-83EB-74A7CA8B895D}" dt="2023-02-06T20:54:09.613" v="3805" actId="26606"/>
          <ac:grpSpMkLst>
            <pc:docMk/>
            <pc:sldMk cId="1332716332" sldId="318"/>
            <ac:grpSpMk id="42" creationId="{2C96D671-CB09-4A40-87DE-E5042068B0E0}"/>
          </ac:grpSpMkLst>
        </pc:grpChg>
        <pc:picChg chg="add del mod">
          <ac:chgData name="Sawant, Ms. Vidisha Vijay" userId="619cfcdd-eaa3-4c74-87c9-3e7f85b30f09" providerId="ADAL" clId="{F14B2C21-7E09-418D-83EB-74A7CA8B895D}" dt="2023-02-06T20:47:09.745" v="3788" actId="931"/>
          <ac:picMkLst>
            <pc:docMk/>
            <pc:sldMk cId="1332716332" sldId="318"/>
            <ac:picMk id="5" creationId="{DCA26DDF-E958-55FF-1271-1D050972F04E}"/>
          </ac:picMkLst>
        </pc:picChg>
        <pc:picChg chg="add mod ord">
          <ac:chgData name="Sawant, Ms. Vidisha Vijay" userId="619cfcdd-eaa3-4c74-87c9-3e7f85b30f09" providerId="ADAL" clId="{F14B2C21-7E09-418D-83EB-74A7CA8B895D}" dt="2023-02-06T20:54:16.508" v="3807" actId="1076"/>
          <ac:picMkLst>
            <pc:docMk/>
            <pc:sldMk cId="1332716332" sldId="318"/>
            <ac:picMk id="8" creationId="{50D6D857-75A7-8E12-452B-37DB838EE6A9}"/>
          </ac:picMkLst>
        </pc:picChg>
        <pc:picChg chg="add del">
          <ac:chgData name="Sawant, Ms. Vidisha Vijay" userId="619cfcdd-eaa3-4c74-87c9-3e7f85b30f09" providerId="ADAL" clId="{F14B2C21-7E09-418D-83EB-74A7CA8B895D}" dt="2023-02-06T20:52:59.621" v="3797" actId="26606"/>
          <ac:picMkLst>
            <pc:docMk/>
            <pc:sldMk cId="1332716332" sldId="318"/>
            <ac:picMk id="12" creationId="{BC526B7A-4801-4FD1-95C8-03AF22629E87}"/>
          </ac:picMkLst>
        </pc:picChg>
        <pc:picChg chg="add del">
          <ac:chgData name="Sawant, Ms. Vidisha Vijay" userId="619cfcdd-eaa3-4c74-87c9-3e7f85b30f09" providerId="ADAL" clId="{F14B2C21-7E09-418D-83EB-74A7CA8B895D}" dt="2023-02-06T20:47:08.600" v="3786" actId="26606"/>
          <ac:picMkLst>
            <pc:docMk/>
            <pc:sldMk cId="1332716332" sldId="318"/>
            <ac:picMk id="13" creationId="{BC526B7A-4801-4FD1-95C8-03AF22629E87}"/>
          </ac:picMkLst>
        </pc:picChg>
        <pc:picChg chg="add del">
          <ac:chgData name="Sawant, Ms. Vidisha Vijay" userId="619cfcdd-eaa3-4c74-87c9-3e7f85b30f09" providerId="ADAL" clId="{F14B2C21-7E09-418D-83EB-74A7CA8B895D}" dt="2023-02-06T20:54:09.613" v="3805" actId="26606"/>
          <ac:picMkLst>
            <pc:docMk/>
            <pc:sldMk cId="1332716332" sldId="318"/>
            <ac:picMk id="26" creationId="{BC526B7A-4801-4FD1-95C8-03AF22629E87}"/>
          </ac:picMkLst>
        </pc:picChg>
        <pc:picChg chg="add">
          <ac:chgData name="Sawant, Ms. Vidisha Vijay" userId="619cfcdd-eaa3-4c74-87c9-3e7f85b30f09" providerId="ADAL" clId="{F14B2C21-7E09-418D-83EB-74A7CA8B895D}" dt="2023-02-06T20:54:09.613" v="3805" actId="26606"/>
          <ac:picMkLst>
            <pc:docMk/>
            <pc:sldMk cId="1332716332" sldId="318"/>
            <ac:picMk id="36" creationId="{BC526B7A-4801-4FD1-95C8-03AF22629E87}"/>
          </ac:picMkLst>
        </pc:picChg>
      </pc:sldChg>
      <pc:sldChg chg="addSp delSp modSp new mod">
        <pc:chgData name="Sawant, Ms. Vidisha Vijay" userId="619cfcdd-eaa3-4c74-87c9-3e7f85b30f09" providerId="ADAL" clId="{F14B2C21-7E09-418D-83EB-74A7CA8B895D}" dt="2023-02-06T21:17:07.876" v="4146" actId="1076"/>
        <pc:sldMkLst>
          <pc:docMk/>
          <pc:sldMk cId="258198836" sldId="319"/>
        </pc:sldMkLst>
        <pc:spChg chg="mod">
          <ac:chgData name="Sawant, Ms. Vidisha Vijay" userId="619cfcdd-eaa3-4c74-87c9-3e7f85b30f09" providerId="ADAL" clId="{F14B2C21-7E09-418D-83EB-74A7CA8B895D}" dt="2023-02-06T21:16:11.418" v="4140" actId="122"/>
          <ac:spMkLst>
            <pc:docMk/>
            <pc:sldMk cId="258198836" sldId="319"/>
            <ac:spMk id="2" creationId="{25DBEFF6-3221-825A-349E-0032D3871AF4}"/>
          </ac:spMkLst>
        </pc:spChg>
        <pc:spChg chg="del">
          <ac:chgData name="Sawant, Ms. Vidisha Vijay" userId="619cfcdd-eaa3-4c74-87c9-3e7f85b30f09" providerId="ADAL" clId="{F14B2C21-7E09-418D-83EB-74A7CA8B895D}" dt="2023-02-06T21:16:28.142" v="4141"/>
          <ac:spMkLst>
            <pc:docMk/>
            <pc:sldMk cId="258198836" sldId="319"/>
            <ac:spMk id="3" creationId="{3D72E4BA-21D2-EBCC-A906-0F04D1563ECB}"/>
          </ac:spMkLst>
        </pc:spChg>
        <pc:picChg chg="add mod modCrop">
          <ac:chgData name="Sawant, Ms. Vidisha Vijay" userId="619cfcdd-eaa3-4c74-87c9-3e7f85b30f09" providerId="ADAL" clId="{F14B2C21-7E09-418D-83EB-74A7CA8B895D}" dt="2023-02-06T21:17:07.876" v="4146" actId="1076"/>
          <ac:picMkLst>
            <pc:docMk/>
            <pc:sldMk cId="258198836" sldId="319"/>
            <ac:picMk id="4" creationId="{FC7346C7-5212-7397-6AEF-D6CE5B51036C}"/>
          </ac:picMkLst>
        </pc:picChg>
      </pc:sldChg>
      <pc:sldChg chg="addSp delSp modSp new mod setBg">
        <pc:chgData name="Sawant, Ms. Vidisha Vijay" userId="619cfcdd-eaa3-4c74-87c9-3e7f85b30f09" providerId="ADAL" clId="{F14B2C21-7E09-418D-83EB-74A7CA8B895D}" dt="2023-02-06T21:31:58.458" v="4247" actId="14100"/>
        <pc:sldMkLst>
          <pc:docMk/>
          <pc:sldMk cId="1753421767" sldId="320"/>
        </pc:sldMkLst>
        <pc:spChg chg="mod">
          <ac:chgData name="Sawant, Ms. Vidisha Vijay" userId="619cfcdd-eaa3-4c74-87c9-3e7f85b30f09" providerId="ADAL" clId="{F14B2C21-7E09-418D-83EB-74A7CA8B895D}" dt="2023-02-06T21:31:58.458" v="4247" actId="14100"/>
          <ac:spMkLst>
            <pc:docMk/>
            <pc:sldMk cId="1753421767" sldId="320"/>
            <ac:spMk id="2" creationId="{4786B036-C013-12EF-A20F-B85BB4C2323F}"/>
          </ac:spMkLst>
        </pc:spChg>
        <pc:spChg chg="del">
          <ac:chgData name="Sawant, Ms. Vidisha Vijay" userId="619cfcdd-eaa3-4c74-87c9-3e7f85b30f09" providerId="ADAL" clId="{F14B2C21-7E09-418D-83EB-74A7CA8B895D}" dt="2023-02-06T21:29:30.076" v="4230" actId="22"/>
          <ac:spMkLst>
            <pc:docMk/>
            <pc:sldMk cId="1753421767" sldId="320"/>
            <ac:spMk id="3" creationId="{049FCE0F-D7E1-3851-2377-78FE1D616BA8}"/>
          </ac:spMkLst>
        </pc:spChg>
        <pc:spChg chg="add">
          <ac:chgData name="Sawant, Ms. Vidisha Vijay" userId="619cfcdd-eaa3-4c74-87c9-3e7f85b30f09" providerId="ADAL" clId="{F14B2C21-7E09-418D-83EB-74A7CA8B895D}" dt="2023-02-06T21:30:46.757" v="4234" actId="26606"/>
          <ac:spMkLst>
            <pc:docMk/>
            <pc:sldMk cId="1753421767" sldId="320"/>
            <ac:spMk id="12" creationId="{0BABF38A-8A0D-492E-BD20-6CF4D46B50BD}"/>
          </ac:spMkLst>
        </pc:spChg>
        <pc:spChg chg="add">
          <ac:chgData name="Sawant, Ms. Vidisha Vijay" userId="619cfcdd-eaa3-4c74-87c9-3e7f85b30f09" providerId="ADAL" clId="{F14B2C21-7E09-418D-83EB-74A7CA8B895D}" dt="2023-02-06T21:30:46.757" v="4234" actId="26606"/>
          <ac:spMkLst>
            <pc:docMk/>
            <pc:sldMk cId="1753421767" sldId="320"/>
            <ac:spMk id="16" creationId="{F1174801-1395-44C5-9B00-CCAC45C056E7}"/>
          </ac:spMkLst>
        </pc:spChg>
        <pc:spChg chg="add">
          <ac:chgData name="Sawant, Ms. Vidisha Vijay" userId="619cfcdd-eaa3-4c74-87c9-3e7f85b30f09" providerId="ADAL" clId="{F14B2C21-7E09-418D-83EB-74A7CA8B895D}" dt="2023-02-06T21:30:46.757" v="4234" actId="26606"/>
          <ac:spMkLst>
            <pc:docMk/>
            <pc:sldMk cId="1753421767" sldId="320"/>
            <ac:spMk id="18" creationId="{8BADB362-9771-4A3C-B9E5-6777F34C5041}"/>
          </ac:spMkLst>
        </pc:spChg>
        <pc:grpChg chg="add">
          <ac:chgData name="Sawant, Ms. Vidisha Vijay" userId="619cfcdd-eaa3-4c74-87c9-3e7f85b30f09" providerId="ADAL" clId="{F14B2C21-7E09-418D-83EB-74A7CA8B895D}" dt="2023-02-06T21:30:46.757" v="4234" actId="26606"/>
          <ac:grpSpMkLst>
            <pc:docMk/>
            <pc:sldMk cId="1753421767" sldId="320"/>
            <ac:grpSpMk id="20" creationId="{644D4363-EDF7-455D-B83A-9343AD20F584}"/>
          </ac:grpSpMkLst>
        </pc:grpChg>
        <pc:picChg chg="add mod ord">
          <ac:chgData name="Sawant, Ms. Vidisha Vijay" userId="619cfcdd-eaa3-4c74-87c9-3e7f85b30f09" providerId="ADAL" clId="{F14B2C21-7E09-418D-83EB-74A7CA8B895D}" dt="2023-02-06T21:31:48.905" v="4246" actId="1076"/>
          <ac:picMkLst>
            <pc:docMk/>
            <pc:sldMk cId="1753421767" sldId="320"/>
            <ac:picMk id="5" creationId="{B7681253-DB74-838D-7AEC-C781C390948B}"/>
          </ac:picMkLst>
        </pc:picChg>
        <pc:picChg chg="add mod">
          <ac:chgData name="Sawant, Ms. Vidisha Vijay" userId="619cfcdd-eaa3-4c74-87c9-3e7f85b30f09" providerId="ADAL" clId="{F14B2C21-7E09-418D-83EB-74A7CA8B895D}" dt="2023-02-06T21:31:44.664" v="4245" actId="1076"/>
          <ac:picMkLst>
            <pc:docMk/>
            <pc:sldMk cId="1753421767" sldId="320"/>
            <ac:picMk id="7" creationId="{8809F0F8-66A2-14F8-4A7C-DE548A4E44E5}"/>
          </ac:picMkLst>
        </pc:picChg>
        <pc:picChg chg="add">
          <ac:chgData name="Sawant, Ms. Vidisha Vijay" userId="619cfcdd-eaa3-4c74-87c9-3e7f85b30f09" providerId="ADAL" clId="{F14B2C21-7E09-418D-83EB-74A7CA8B895D}" dt="2023-02-06T21:30:46.757" v="4234" actId="26606"/>
          <ac:picMkLst>
            <pc:docMk/>
            <pc:sldMk cId="1753421767" sldId="320"/>
            <ac:picMk id="14" creationId="{BC526B7A-4801-4FD1-95C8-03AF22629E87}"/>
          </ac:picMkLst>
        </pc:picChg>
      </pc:sldChg>
    </pc:docChg>
  </pc:docChgLst>
</pc:chgInfo>
</file>

<file path=ppt/diagrams/_rels/data4.xml.rels><?xml version="1.0" encoding="UTF-8" standalone="yes"?>
<Relationships xmlns="http://schemas.openxmlformats.org/package/2006/relationships"><Relationship Id="rId1" Type="http://schemas.openxmlformats.org/officeDocument/2006/relationships/image" Target="../media/image16.png"/></Relationships>
</file>

<file path=ppt/diagrams/_rels/data6.xml.rels><?xml version="1.0" encoding="UTF-8" standalone="yes"?>
<Relationships xmlns="http://schemas.openxmlformats.org/package/2006/relationships"><Relationship Id="rId8" Type="http://schemas.openxmlformats.org/officeDocument/2006/relationships/image" Target="../media/image43.sv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image" Target="../media/image37.svg"/><Relationship Id="rId1" Type="http://schemas.openxmlformats.org/officeDocument/2006/relationships/image" Target="../media/image36.png"/><Relationship Id="rId6" Type="http://schemas.openxmlformats.org/officeDocument/2006/relationships/image" Target="../media/image41.svg"/><Relationship Id="rId5" Type="http://schemas.openxmlformats.org/officeDocument/2006/relationships/image" Target="../media/image40.png"/><Relationship Id="rId10" Type="http://schemas.openxmlformats.org/officeDocument/2006/relationships/image" Target="../media/image45.svg"/><Relationship Id="rId4" Type="http://schemas.openxmlformats.org/officeDocument/2006/relationships/image" Target="../media/image39.svg"/><Relationship Id="rId9" Type="http://schemas.openxmlformats.org/officeDocument/2006/relationships/image" Target="../media/image44.png"/></Relationships>
</file>

<file path=ppt/diagrams/_rels/drawing6.xml.rels><?xml version="1.0" encoding="UTF-8" standalone="yes"?>
<Relationships xmlns="http://schemas.openxmlformats.org/package/2006/relationships"><Relationship Id="rId8" Type="http://schemas.openxmlformats.org/officeDocument/2006/relationships/image" Target="../media/image43.sv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image" Target="../media/image37.svg"/><Relationship Id="rId1" Type="http://schemas.openxmlformats.org/officeDocument/2006/relationships/image" Target="../media/image36.png"/><Relationship Id="rId6" Type="http://schemas.openxmlformats.org/officeDocument/2006/relationships/image" Target="../media/image41.svg"/><Relationship Id="rId5" Type="http://schemas.openxmlformats.org/officeDocument/2006/relationships/image" Target="../media/image40.png"/><Relationship Id="rId10" Type="http://schemas.openxmlformats.org/officeDocument/2006/relationships/image" Target="../media/image45.svg"/><Relationship Id="rId4" Type="http://schemas.openxmlformats.org/officeDocument/2006/relationships/image" Target="../media/image39.svg"/><Relationship Id="rId9" Type="http://schemas.openxmlformats.org/officeDocument/2006/relationships/image" Target="../media/image44.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3119785-8213-46EE-89EC-C5CD7F327296}"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3C58AC3C-2469-440C-927F-1490BAEF7C6C}">
      <dgm:prSet/>
      <dgm:spPr>
        <a:solidFill>
          <a:schemeClr val="tx1">
            <a:lumMod val="65000"/>
            <a:lumOff val="35000"/>
          </a:schemeClr>
        </a:solidFill>
      </dgm:spPr>
      <dgm:t>
        <a:bodyPr/>
        <a:lstStyle/>
        <a:p>
          <a:r>
            <a:rPr lang="en-US" dirty="0"/>
            <a:t>Team Members Roles and Responsibilities</a:t>
          </a:r>
        </a:p>
      </dgm:t>
    </dgm:pt>
    <dgm:pt modelId="{F19D65F3-6292-47D2-95D0-9B6CC8FE0B4A}" type="parTrans" cxnId="{0EA3E5B8-8262-4702-B3D6-C9A5EC4C4824}">
      <dgm:prSet/>
      <dgm:spPr/>
      <dgm:t>
        <a:bodyPr/>
        <a:lstStyle/>
        <a:p>
          <a:endParaRPr lang="en-US"/>
        </a:p>
      </dgm:t>
    </dgm:pt>
    <dgm:pt modelId="{AF11F9C9-8030-4111-B4DF-C4E4261A12BF}" type="sibTrans" cxnId="{0EA3E5B8-8262-4702-B3D6-C9A5EC4C4824}">
      <dgm:prSet/>
      <dgm:spPr/>
      <dgm:t>
        <a:bodyPr/>
        <a:lstStyle/>
        <a:p>
          <a:endParaRPr lang="en-US"/>
        </a:p>
      </dgm:t>
    </dgm:pt>
    <dgm:pt modelId="{476D9F71-4CE4-485C-9F12-4CF6D0301986}">
      <dgm:prSet/>
      <dgm:spPr>
        <a:solidFill>
          <a:schemeClr val="tx1">
            <a:lumMod val="65000"/>
            <a:lumOff val="35000"/>
          </a:schemeClr>
        </a:solidFill>
      </dgm:spPr>
      <dgm:t>
        <a:bodyPr/>
        <a:lstStyle/>
        <a:p>
          <a:r>
            <a:rPr lang="en-US" dirty="0"/>
            <a:t>Improvements from professor feedback</a:t>
          </a:r>
        </a:p>
      </dgm:t>
    </dgm:pt>
    <dgm:pt modelId="{A407DAAB-57EB-4329-9819-540BCB486007}" type="parTrans" cxnId="{B2525DDA-BD15-498B-B585-B00A612BFB35}">
      <dgm:prSet/>
      <dgm:spPr/>
      <dgm:t>
        <a:bodyPr/>
        <a:lstStyle/>
        <a:p>
          <a:endParaRPr lang="en-US"/>
        </a:p>
      </dgm:t>
    </dgm:pt>
    <dgm:pt modelId="{4805C62D-DD82-4C58-8140-E6B1A211C8B8}" type="sibTrans" cxnId="{B2525DDA-BD15-498B-B585-B00A612BFB35}">
      <dgm:prSet/>
      <dgm:spPr/>
      <dgm:t>
        <a:bodyPr/>
        <a:lstStyle/>
        <a:p>
          <a:endParaRPr lang="en-US"/>
        </a:p>
      </dgm:t>
    </dgm:pt>
    <dgm:pt modelId="{DABA2E55-2DF2-4428-A8AB-D4B1016939EC}">
      <dgm:prSet/>
      <dgm:spPr>
        <a:solidFill>
          <a:schemeClr val="tx1">
            <a:lumMod val="65000"/>
            <a:lumOff val="35000"/>
          </a:schemeClr>
        </a:solidFill>
      </dgm:spPr>
      <dgm:t>
        <a:bodyPr/>
        <a:lstStyle/>
        <a:p>
          <a:r>
            <a:rPr lang="en-US"/>
            <a:t>Project Description</a:t>
          </a:r>
        </a:p>
      </dgm:t>
    </dgm:pt>
    <dgm:pt modelId="{1F41CA64-EBAB-49C5-A9C9-8C5FE40EB069}" type="parTrans" cxnId="{1DB162ED-434B-4041-91C7-AFCCD7325FE6}">
      <dgm:prSet/>
      <dgm:spPr/>
      <dgm:t>
        <a:bodyPr/>
        <a:lstStyle/>
        <a:p>
          <a:endParaRPr lang="en-US"/>
        </a:p>
      </dgm:t>
    </dgm:pt>
    <dgm:pt modelId="{33FC488E-3FDC-4A40-82C2-4E9A16E4F143}" type="sibTrans" cxnId="{1DB162ED-434B-4041-91C7-AFCCD7325FE6}">
      <dgm:prSet/>
      <dgm:spPr/>
      <dgm:t>
        <a:bodyPr/>
        <a:lstStyle/>
        <a:p>
          <a:endParaRPr lang="en-US"/>
        </a:p>
      </dgm:t>
    </dgm:pt>
    <dgm:pt modelId="{9E3A904A-A04E-4719-8CA2-F8054377CF08}">
      <dgm:prSet/>
      <dgm:spPr>
        <a:solidFill>
          <a:schemeClr val="tx1">
            <a:lumMod val="65000"/>
            <a:lumOff val="35000"/>
          </a:schemeClr>
        </a:solidFill>
      </dgm:spPr>
      <dgm:t>
        <a:bodyPr/>
        <a:lstStyle/>
        <a:p>
          <a:r>
            <a:rPr lang="en-US"/>
            <a:t>Teamwork Agreement</a:t>
          </a:r>
        </a:p>
      </dgm:t>
    </dgm:pt>
    <dgm:pt modelId="{7037B382-4971-4876-98E9-C0593D001FA1}" type="parTrans" cxnId="{72F4D18A-2443-4DF9-9F48-317204C30913}">
      <dgm:prSet/>
      <dgm:spPr/>
      <dgm:t>
        <a:bodyPr/>
        <a:lstStyle/>
        <a:p>
          <a:endParaRPr lang="en-US"/>
        </a:p>
      </dgm:t>
    </dgm:pt>
    <dgm:pt modelId="{BA964C04-82DD-4D39-8B20-FB32F037F782}" type="sibTrans" cxnId="{72F4D18A-2443-4DF9-9F48-317204C30913}">
      <dgm:prSet/>
      <dgm:spPr/>
      <dgm:t>
        <a:bodyPr/>
        <a:lstStyle/>
        <a:p>
          <a:endParaRPr lang="en-US"/>
        </a:p>
      </dgm:t>
    </dgm:pt>
    <dgm:pt modelId="{DC4E77BE-A847-46AE-B78A-BCAA2F9CC9E0}">
      <dgm:prSet/>
      <dgm:spPr>
        <a:solidFill>
          <a:schemeClr val="tx1">
            <a:lumMod val="65000"/>
            <a:lumOff val="35000"/>
          </a:schemeClr>
        </a:solidFill>
      </dgm:spPr>
      <dgm:t>
        <a:bodyPr/>
        <a:lstStyle/>
        <a:p>
          <a:r>
            <a:rPr lang="en-US"/>
            <a:t>Personas</a:t>
          </a:r>
        </a:p>
      </dgm:t>
    </dgm:pt>
    <dgm:pt modelId="{60C171C5-839E-4F74-940F-73FA3F7857B5}" type="parTrans" cxnId="{40CC8292-0A7C-4C5B-9C7C-084BE2C85372}">
      <dgm:prSet/>
      <dgm:spPr/>
      <dgm:t>
        <a:bodyPr/>
        <a:lstStyle/>
        <a:p>
          <a:endParaRPr lang="en-US"/>
        </a:p>
      </dgm:t>
    </dgm:pt>
    <dgm:pt modelId="{DD312049-902F-4E8A-8756-522120210625}" type="sibTrans" cxnId="{40CC8292-0A7C-4C5B-9C7C-084BE2C85372}">
      <dgm:prSet/>
      <dgm:spPr/>
      <dgm:t>
        <a:bodyPr/>
        <a:lstStyle/>
        <a:p>
          <a:endParaRPr lang="en-US"/>
        </a:p>
      </dgm:t>
    </dgm:pt>
    <dgm:pt modelId="{27B46BB4-207E-4934-8389-3C5109BD7915}">
      <dgm:prSet/>
      <dgm:spPr>
        <a:solidFill>
          <a:schemeClr val="tx1">
            <a:lumMod val="65000"/>
            <a:lumOff val="35000"/>
          </a:schemeClr>
        </a:solidFill>
      </dgm:spPr>
      <dgm:t>
        <a:bodyPr/>
        <a:lstStyle/>
        <a:p>
          <a:r>
            <a:rPr lang="en-US"/>
            <a:t>Minimal Viable Product (MVP)</a:t>
          </a:r>
        </a:p>
      </dgm:t>
    </dgm:pt>
    <dgm:pt modelId="{AFD423A4-C0C2-425D-ABF7-65F950EE7550}" type="parTrans" cxnId="{615F9472-F6F1-4121-8CF2-87F8281CE849}">
      <dgm:prSet/>
      <dgm:spPr/>
      <dgm:t>
        <a:bodyPr/>
        <a:lstStyle/>
        <a:p>
          <a:endParaRPr lang="en-US"/>
        </a:p>
      </dgm:t>
    </dgm:pt>
    <dgm:pt modelId="{C82EC829-E8D6-4223-9EE8-DAECD0039AF5}" type="sibTrans" cxnId="{615F9472-F6F1-4121-8CF2-87F8281CE849}">
      <dgm:prSet/>
      <dgm:spPr/>
      <dgm:t>
        <a:bodyPr/>
        <a:lstStyle/>
        <a:p>
          <a:endParaRPr lang="en-US"/>
        </a:p>
      </dgm:t>
    </dgm:pt>
    <dgm:pt modelId="{EAE089DD-2EC7-4C4B-A8D9-91C3C39C761F}">
      <dgm:prSet/>
      <dgm:spPr>
        <a:solidFill>
          <a:schemeClr val="tx1">
            <a:lumMod val="65000"/>
            <a:lumOff val="35000"/>
          </a:schemeClr>
        </a:solidFill>
      </dgm:spPr>
      <dgm:t>
        <a:bodyPr/>
        <a:lstStyle/>
        <a:p>
          <a:r>
            <a:rPr lang="en-US"/>
            <a:t>Technologies</a:t>
          </a:r>
        </a:p>
      </dgm:t>
    </dgm:pt>
    <dgm:pt modelId="{EBE484F6-2244-4BB3-9743-886195452DE6}" type="parTrans" cxnId="{1F3888C0-E814-4CB5-BE55-9292DC2D6344}">
      <dgm:prSet/>
      <dgm:spPr/>
      <dgm:t>
        <a:bodyPr/>
        <a:lstStyle/>
        <a:p>
          <a:endParaRPr lang="en-US"/>
        </a:p>
      </dgm:t>
    </dgm:pt>
    <dgm:pt modelId="{55E0D648-A3A8-4933-AE88-64C39385D7CC}" type="sibTrans" cxnId="{1F3888C0-E814-4CB5-BE55-9292DC2D6344}">
      <dgm:prSet/>
      <dgm:spPr/>
      <dgm:t>
        <a:bodyPr/>
        <a:lstStyle/>
        <a:p>
          <a:endParaRPr lang="en-US"/>
        </a:p>
      </dgm:t>
    </dgm:pt>
    <dgm:pt modelId="{EEADDFB2-F9C2-4609-B3E9-8E0EE3F11C27}">
      <dgm:prSet/>
      <dgm:spPr>
        <a:solidFill>
          <a:schemeClr val="tx1">
            <a:lumMod val="65000"/>
            <a:lumOff val="35000"/>
          </a:schemeClr>
        </a:solidFill>
      </dgm:spPr>
      <dgm:t>
        <a:bodyPr/>
        <a:lstStyle/>
        <a:p>
          <a:r>
            <a:rPr lang="en-US"/>
            <a:t>Algorithm</a:t>
          </a:r>
        </a:p>
      </dgm:t>
    </dgm:pt>
    <dgm:pt modelId="{27A694A0-2F3D-49C1-B799-FC32EB191FC7}" type="parTrans" cxnId="{91BB3A86-6CE7-4CF8-BF2A-934DFA8FF66B}">
      <dgm:prSet/>
      <dgm:spPr/>
      <dgm:t>
        <a:bodyPr/>
        <a:lstStyle/>
        <a:p>
          <a:endParaRPr lang="en-US"/>
        </a:p>
      </dgm:t>
    </dgm:pt>
    <dgm:pt modelId="{8D03295C-5729-4D84-8525-26DD56146172}" type="sibTrans" cxnId="{91BB3A86-6CE7-4CF8-BF2A-934DFA8FF66B}">
      <dgm:prSet/>
      <dgm:spPr/>
      <dgm:t>
        <a:bodyPr/>
        <a:lstStyle/>
        <a:p>
          <a:endParaRPr lang="en-US"/>
        </a:p>
      </dgm:t>
    </dgm:pt>
    <dgm:pt modelId="{807B1D48-0C0C-4A34-9723-D41895C5B86A}">
      <dgm:prSet/>
      <dgm:spPr>
        <a:solidFill>
          <a:schemeClr val="tx1">
            <a:lumMod val="65000"/>
            <a:lumOff val="35000"/>
          </a:schemeClr>
        </a:solidFill>
      </dgm:spPr>
      <dgm:t>
        <a:bodyPr/>
        <a:lstStyle/>
        <a:p>
          <a:r>
            <a:rPr lang="en-US"/>
            <a:t>Diagrams</a:t>
          </a:r>
        </a:p>
      </dgm:t>
    </dgm:pt>
    <dgm:pt modelId="{8F393BA2-9F50-4566-92ED-54959C695D0A}" type="parTrans" cxnId="{1A8631FF-5841-40B6-8DAD-106EEBB0CF9B}">
      <dgm:prSet/>
      <dgm:spPr/>
      <dgm:t>
        <a:bodyPr/>
        <a:lstStyle/>
        <a:p>
          <a:endParaRPr lang="en-US"/>
        </a:p>
      </dgm:t>
    </dgm:pt>
    <dgm:pt modelId="{7E7899D3-3012-4BE0-87F3-76A97CC65013}" type="sibTrans" cxnId="{1A8631FF-5841-40B6-8DAD-106EEBB0CF9B}">
      <dgm:prSet/>
      <dgm:spPr/>
      <dgm:t>
        <a:bodyPr/>
        <a:lstStyle/>
        <a:p>
          <a:endParaRPr lang="en-US"/>
        </a:p>
      </dgm:t>
    </dgm:pt>
    <dgm:pt modelId="{BB5A4EBB-817E-4CEC-A300-057BA7A8978F}">
      <dgm:prSet/>
      <dgm:spPr>
        <a:solidFill>
          <a:schemeClr val="tx1">
            <a:lumMod val="65000"/>
            <a:lumOff val="35000"/>
          </a:schemeClr>
        </a:solidFill>
      </dgm:spPr>
      <dgm:t>
        <a:bodyPr/>
        <a:lstStyle/>
        <a:p>
          <a:r>
            <a:rPr lang="en-US"/>
            <a:t>Sprint 4 Recap</a:t>
          </a:r>
        </a:p>
      </dgm:t>
    </dgm:pt>
    <dgm:pt modelId="{18F5400D-DD82-45C8-9358-007AE04B3C60}" type="parTrans" cxnId="{EF4D697C-74B1-4F4D-9DD5-413029CCA134}">
      <dgm:prSet/>
      <dgm:spPr/>
      <dgm:t>
        <a:bodyPr/>
        <a:lstStyle/>
        <a:p>
          <a:endParaRPr lang="en-US"/>
        </a:p>
      </dgm:t>
    </dgm:pt>
    <dgm:pt modelId="{0C088ACC-2EBD-4861-BFE2-FA60703AFD5D}" type="sibTrans" cxnId="{EF4D697C-74B1-4F4D-9DD5-413029CCA134}">
      <dgm:prSet/>
      <dgm:spPr/>
      <dgm:t>
        <a:bodyPr/>
        <a:lstStyle/>
        <a:p>
          <a:endParaRPr lang="en-US"/>
        </a:p>
      </dgm:t>
    </dgm:pt>
    <dgm:pt modelId="{21D14D0D-963E-4A4B-B3DF-1708AA2A0DFC}">
      <dgm:prSet/>
      <dgm:spPr>
        <a:solidFill>
          <a:schemeClr val="tx1">
            <a:lumMod val="65000"/>
            <a:lumOff val="35000"/>
          </a:schemeClr>
        </a:solidFill>
      </dgm:spPr>
      <dgm:t>
        <a:bodyPr/>
        <a:lstStyle/>
        <a:p>
          <a:r>
            <a:rPr lang="en-US"/>
            <a:t>Product Backlog</a:t>
          </a:r>
        </a:p>
      </dgm:t>
    </dgm:pt>
    <dgm:pt modelId="{8B8C5D4E-A0D7-4A71-B338-A52E46EB47E6}" type="parTrans" cxnId="{DE1C146D-1505-4683-B7CC-7E96CB49F277}">
      <dgm:prSet/>
      <dgm:spPr/>
      <dgm:t>
        <a:bodyPr/>
        <a:lstStyle/>
        <a:p>
          <a:endParaRPr lang="en-US"/>
        </a:p>
      </dgm:t>
    </dgm:pt>
    <dgm:pt modelId="{39E6E258-2016-4A77-96D7-41ED0651C754}" type="sibTrans" cxnId="{DE1C146D-1505-4683-B7CC-7E96CB49F277}">
      <dgm:prSet/>
      <dgm:spPr/>
      <dgm:t>
        <a:bodyPr/>
        <a:lstStyle/>
        <a:p>
          <a:endParaRPr lang="en-US"/>
        </a:p>
      </dgm:t>
    </dgm:pt>
    <dgm:pt modelId="{3737BD95-8D86-408A-9935-D98FFD831755}">
      <dgm:prSet/>
      <dgm:spPr>
        <a:solidFill>
          <a:schemeClr val="tx1">
            <a:lumMod val="65000"/>
            <a:lumOff val="35000"/>
          </a:schemeClr>
        </a:solidFill>
      </dgm:spPr>
      <dgm:t>
        <a:bodyPr/>
        <a:lstStyle/>
        <a:p>
          <a:r>
            <a:rPr lang="en-US" dirty="0"/>
            <a:t>Sprint 5 Backlog</a:t>
          </a:r>
        </a:p>
      </dgm:t>
    </dgm:pt>
    <dgm:pt modelId="{7E830533-DAE5-438D-85EC-304825BC2ABE}" type="parTrans" cxnId="{10A6ADF2-8413-44A1-8BAD-384CB44DFB2A}">
      <dgm:prSet/>
      <dgm:spPr/>
      <dgm:t>
        <a:bodyPr/>
        <a:lstStyle/>
        <a:p>
          <a:endParaRPr lang="en-US"/>
        </a:p>
      </dgm:t>
    </dgm:pt>
    <dgm:pt modelId="{5EADCD1E-9E74-48C9-ACBB-4C95C03AE88F}" type="sibTrans" cxnId="{10A6ADF2-8413-44A1-8BAD-384CB44DFB2A}">
      <dgm:prSet/>
      <dgm:spPr/>
      <dgm:t>
        <a:bodyPr/>
        <a:lstStyle/>
        <a:p>
          <a:endParaRPr lang="en-US"/>
        </a:p>
      </dgm:t>
    </dgm:pt>
    <dgm:pt modelId="{CCB9043A-26D9-47B6-ACF6-E63CBE6C95CA}">
      <dgm:prSet/>
      <dgm:spPr>
        <a:solidFill>
          <a:schemeClr val="tx1">
            <a:lumMod val="65000"/>
            <a:lumOff val="35000"/>
          </a:schemeClr>
        </a:solidFill>
      </dgm:spPr>
      <dgm:t>
        <a:bodyPr/>
        <a:lstStyle/>
        <a:p>
          <a:r>
            <a:rPr lang="en-US"/>
            <a:t>Metrics</a:t>
          </a:r>
        </a:p>
      </dgm:t>
    </dgm:pt>
    <dgm:pt modelId="{7C0244EE-64FA-4567-9409-19DA2091DBCF}" type="parTrans" cxnId="{E0BABD66-E4C3-45B2-A0D4-FC76AC955142}">
      <dgm:prSet/>
      <dgm:spPr/>
      <dgm:t>
        <a:bodyPr/>
        <a:lstStyle/>
        <a:p>
          <a:endParaRPr lang="en-US"/>
        </a:p>
      </dgm:t>
    </dgm:pt>
    <dgm:pt modelId="{D0CF770A-13C3-4ADC-A20C-4D6EDF29F1C0}" type="sibTrans" cxnId="{E0BABD66-E4C3-45B2-A0D4-FC76AC955142}">
      <dgm:prSet/>
      <dgm:spPr/>
      <dgm:t>
        <a:bodyPr/>
        <a:lstStyle/>
        <a:p>
          <a:endParaRPr lang="en-US"/>
        </a:p>
      </dgm:t>
    </dgm:pt>
    <dgm:pt modelId="{E6C4B70D-3100-4383-97CB-EC5A5A30B171}">
      <dgm:prSet/>
      <dgm:spPr>
        <a:solidFill>
          <a:schemeClr val="tx1">
            <a:lumMod val="65000"/>
            <a:lumOff val="35000"/>
          </a:schemeClr>
        </a:solidFill>
      </dgm:spPr>
      <dgm:t>
        <a:bodyPr/>
        <a:lstStyle/>
        <a:p>
          <a:r>
            <a:rPr lang="en-US"/>
            <a:t>Retrospective</a:t>
          </a:r>
        </a:p>
      </dgm:t>
    </dgm:pt>
    <dgm:pt modelId="{06484975-35FF-46E3-BADE-49872A5FD859}" type="parTrans" cxnId="{715443AF-EDA2-4643-8EEC-C34F2C94191D}">
      <dgm:prSet/>
      <dgm:spPr/>
      <dgm:t>
        <a:bodyPr/>
        <a:lstStyle/>
        <a:p>
          <a:endParaRPr lang="en-US"/>
        </a:p>
      </dgm:t>
    </dgm:pt>
    <dgm:pt modelId="{DE0A787C-58F9-4BC9-88F0-5C36C6F3C608}" type="sibTrans" cxnId="{715443AF-EDA2-4643-8EEC-C34F2C94191D}">
      <dgm:prSet/>
      <dgm:spPr/>
      <dgm:t>
        <a:bodyPr/>
        <a:lstStyle/>
        <a:p>
          <a:endParaRPr lang="en-US"/>
        </a:p>
      </dgm:t>
    </dgm:pt>
    <dgm:pt modelId="{79C6C828-1DD3-44A2-A3A0-E181EFDBE2F3}">
      <dgm:prSet/>
      <dgm:spPr>
        <a:solidFill>
          <a:schemeClr val="tx1">
            <a:lumMod val="65000"/>
            <a:lumOff val="35000"/>
          </a:schemeClr>
        </a:solidFill>
      </dgm:spPr>
      <dgm:t>
        <a:bodyPr/>
        <a:lstStyle/>
        <a:p>
          <a:r>
            <a:rPr lang="en-US"/>
            <a:t>Sprint 6</a:t>
          </a:r>
        </a:p>
      </dgm:t>
    </dgm:pt>
    <dgm:pt modelId="{D0E0DB82-B96E-43EB-A80E-E536F0BD8481}" type="parTrans" cxnId="{F781DDC1-E87B-4696-BB0A-121E50981BBC}">
      <dgm:prSet/>
      <dgm:spPr/>
      <dgm:t>
        <a:bodyPr/>
        <a:lstStyle/>
        <a:p>
          <a:endParaRPr lang="en-US"/>
        </a:p>
      </dgm:t>
    </dgm:pt>
    <dgm:pt modelId="{A94E3AD2-A8BB-4C66-ADC7-D550694178EF}" type="sibTrans" cxnId="{F781DDC1-E87B-4696-BB0A-121E50981BBC}">
      <dgm:prSet/>
      <dgm:spPr/>
      <dgm:t>
        <a:bodyPr/>
        <a:lstStyle/>
        <a:p>
          <a:endParaRPr lang="en-US"/>
        </a:p>
      </dgm:t>
    </dgm:pt>
    <dgm:pt modelId="{08E7CA82-7A6D-47C4-9ECB-827CAC52043C}">
      <dgm:prSet/>
      <dgm:spPr>
        <a:solidFill>
          <a:schemeClr val="tx1">
            <a:lumMod val="65000"/>
            <a:lumOff val="35000"/>
          </a:schemeClr>
        </a:solidFill>
      </dgm:spPr>
      <dgm:t>
        <a:bodyPr/>
        <a:lstStyle/>
        <a:p>
          <a:r>
            <a:rPr lang="en-US"/>
            <a:t>Project Demo</a:t>
          </a:r>
        </a:p>
      </dgm:t>
    </dgm:pt>
    <dgm:pt modelId="{C4B3DF94-31E6-40B0-B8AD-0483317CE8F2}" type="parTrans" cxnId="{2CFF58D5-2C45-494F-83A8-7C843E42E2EB}">
      <dgm:prSet/>
      <dgm:spPr/>
      <dgm:t>
        <a:bodyPr/>
        <a:lstStyle/>
        <a:p>
          <a:endParaRPr lang="en-US"/>
        </a:p>
      </dgm:t>
    </dgm:pt>
    <dgm:pt modelId="{A65D3A00-6CE1-4732-8EE3-D6D49AD69298}" type="sibTrans" cxnId="{2CFF58D5-2C45-494F-83A8-7C843E42E2EB}">
      <dgm:prSet/>
      <dgm:spPr/>
      <dgm:t>
        <a:bodyPr/>
        <a:lstStyle/>
        <a:p>
          <a:endParaRPr lang="en-US"/>
        </a:p>
      </dgm:t>
    </dgm:pt>
    <dgm:pt modelId="{226003D0-FC8C-4E3D-BCC3-54F12B32DE5F}">
      <dgm:prSet/>
      <dgm:spPr>
        <a:solidFill>
          <a:schemeClr val="tx1">
            <a:lumMod val="65000"/>
            <a:lumOff val="35000"/>
          </a:schemeClr>
        </a:solidFill>
      </dgm:spPr>
      <dgm:t>
        <a:bodyPr/>
        <a:lstStyle/>
        <a:p>
          <a:r>
            <a:rPr lang="en-US"/>
            <a:t>Git-hub Link</a:t>
          </a:r>
        </a:p>
      </dgm:t>
    </dgm:pt>
    <dgm:pt modelId="{ACB40BC8-38F2-466B-9CC8-E8163982682C}" type="parTrans" cxnId="{B75D5263-01F8-4BC8-9991-72B3D55B3F90}">
      <dgm:prSet/>
      <dgm:spPr/>
      <dgm:t>
        <a:bodyPr/>
        <a:lstStyle/>
        <a:p>
          <a:endParaRPr lang="en-US"/>
        </a:p>
      </dgm:t>
    </dgm:pt>
    <dgm:pt modelId="{63B9703E-134B-4651-83FF-B72929B79479}" type="sibTrans" cxnId="{B75D5263-01F8-4BC8-9991-72B3D55B3F90}">
      <dgm:prSet/>
      <dgm:spPr/>
      <dgm:t>
        <a:bodyPr/>
        <a:lstStyle/>
        <a:p>
          <a:endParaRPr lang="en-US"/>
        </a:p>
      </dgm:t>
    </dgm:pt>
    <dgm:pt modelId="{682A0F2C-837D-4015-84DA-AF5200361C8C}">
      <dgm:prSet/>
      <dgm:spPr>
        <a:solidFill>
          <a:schemeClr val="tx1">
            <a:lumMod val="65000"/>
            <a:lumOff val="35000"/>
          </a:schemeClr>
        </a:solidFill>
      </dgm:spPr>
      <dgm:t>
        <a:bodyPr/>
        <a:lstStyle/>
        <a:p>
          <a:r>
            <a:rPr lang="en-US" dirty="0"/>
            <a:t>Live Application Demo</a:t>
          </a:r>
        </a:p>
      </dgm:t>
    </dgm:pt>
    <dgm:pt modelId="{A1AC9FF6-F885-414B-8C9A-E1312BEAF55E}" type="parTrans" cxnId="{FD0F0501-4550-45D7-9F41-A5F451D83A80}">
      <dgm:prSet/>
      <dgm:spPr/>
      <dgm:t>
        <a:bodyPr/>
        <a:lstStyle/>
        <a:p>
          <a:endParaRPr lang="en-US"/>
        </a:p>
      </dgm:t>
    </dgm:pt>
    <dgm:pt modelId="{705053D2-470F-415B-9412-691A08BA92FC}" type="sibTrans" cxnId="{FD0F0501-4550-45D7-9F41-A5F451D83A80}">
      <dgm:prSet/>
      <dgm:spPr/>
      <dgm:t>
        <a:bodyPr/>
        <a:lstStyle/>
        <a:p>
          <a:endParaRPr lang="en-US"/>
        </a:p>
      </dgm:t>
    </dgm:pt>
    <dgm:pt modelId="{9BD9278E-E2AF-4935-ACA1-C75FE3ECBF01}" type="pres">
      <dgm:prSet presAssocID="{B3119785-8213-46EE-89EC-C5CD7F327296}" presName="diagram" presStyleCnt="0">
        <dgm:presLayoutVars>
          <dgm:dir/>
          <dgm:resizeHandles val="exact"/>
        </dgm:presLayoutVars>
      </dgm:prSet>
      <dgm:spPr/>
    </dgm:pt>
    <dgm:pt modelId="{78473C24-CA18-4F4B-967A-4ABB7F7AA8B0}" type="pres">
      <dgm:prSet presAssocID="{3C58AC3C-2469-440C-927F-1490BAEF7C6C}" presName="node" presStyleLbl="node1" presStyleIdx="0" presStyleCnt="18" custAng="0">
        <dgm:presLayoutVars>
          <dgm:bulletEnabled val="1"/>
        </dgm:presLayoutVars>
      </dgm:prSet>
      <dgm:spPr/>
    </dgm:pt>
    <dgm:pt modelId="{C43CBA35-7FAA-41DE-B707-36346AD318F7}" type="pres">
      <dgm:prSet presAssocID="{AF11F9C9-8030-4111-B4DF-C4E4261A12BF}" presName="sibTrans" presStyleCnt="0"/>
      <dgm:spPr/>
    </dgm:pt>
    <dgm:pt modelId="{7B492685-8458-4762-8C85-568CA18AF1DC}" type="pres">
      <dgm:prSet presAssocID="{476D9F71-4CE4-485C-9F12-4CF6D0301986}" presName="node" presStyleLbl="node1" presStyleIdx="1" presStyleCnt="18" custAng="0">
        <dgm:presLayoutVars>
          <dgm:bulletEnabled val="1"/>
        </dgm:presLayoutVars>
      </dgm:prSet>
      <dgm:spPr/>
    </dgm:pt>
    <dgm:pt modelId="{8A7E3F93-B4EB-4640-8916-CD90D04166AB}" type="pres">
      <dgm:prSet presAssocID="{4805C62D-DD82-4C58-8140-E6B1A211C8B8}" presName="sibTrans" presStyleCnt="0"/>
      <dgm:spPr/>
    </dgm:pt>
    <dgm:pt modelId="{EFC3A341-C0B3-4D7E-990A-150225000DDD}" type="pres">
      <dgm:prSet presAssocID="{DABA2E55-2DF2-4428-A8AB-D4B1016939EC}" presName="node" presStyleLbl="node1" presStyleIdx="2" presStyleCnt="18" custAng="0">
        <dgm:presLayoutVars>
          <dgm:bulletEnabled val="1"/>
        </dgm:presLayoutVars>
      </dgm:prSet>
      <dgm:spPr/>
    </dgm:pt>
    <dgm:pt modelId="{89CACA57-6BE5-4804-844A-B0C1E001C2DA}" type="pres">
      <dgm:prSet presAssocID="{33FC488E-3FDC-4A40-82C2-4E9A16E4F143}" presName="sibTrans" presStyleCnt="0"/>
      <dgm:spPr/>
    </dgm:pt>
    <dgm:pt modelId="{B073B5C8-0AC3-43F0-AFED-58193900F834}" type="pres">
      <dgm:prSet presAssocID="{9E3A904A-A04E-4719-8CA2-F8054377CF08}" presName="node" presStyleLbl="node1" presStyleIdx="3" presStyleCnt="18" custAng="0">
        <dgm:presLayoutVars>
          <dgm:bulletEnabled val="1"/>
        </dgm:presLayoutVars>
      </dgm:prSet>
      <dgm:spPr/>
    </dgm:pt>
    <dgm:pt modelId="{697D0C52-FE2A-485D-AE8D-F0F990073FF6}" type="pres">
      <dgm:prSet presAssocID="{BA964C04-82DD-4D39-8B20-FB32F037F782}" presName="sibTrans" presStyleCnt="0"/>
      <dgm:spPr/>
    </dgm:pt>
    <dgm:pt modelId="{E8DA449B-C560-461A-A33B-5F468929C67A}" type="pres">
      <dgm:prSet presAssocID="{DC4E77BE-A847-46AE-B78A-BCAA2F9CC9E0}" presName="node" presStyleLbl="node1" presStyleIdx="4" presStyleCnt="18" custAng="0">
        <dgm:presLayoutVars>
          <dgm:bulletEnabled val="1"/>
        </dgm:presLayoutVars>
      </dgm:prSet>
      <dgm:spPr/>
    </dgm:pt>
    <dgm:pt modelId="{6FF99799-E05C-440F-8E52-C9F68395CEDD}" type="pres">
      <dgm:prSet presAssocID="{DD312049-902F-4E8A-8756-522120210625}" presName="sibTrans" presStyleCnt="0"/>
      <dgm:spPr/>
    </dgm:pt>
    <dgm:pt modelId="{764D5E93-B955-4C48-B4F3-6300F65A3485}" type="pres">
      <dgm:prSet presAssocID="{27B46BB4-207E-4934-8389-3C5109BD7915}" presName="node" presStyleLbl="node1" presStyleIdx="5" presStyleCnt="18">
        <dgm:presLayoutVars>
          <dgm:bulletEnabled val="1"/>
        </dgm:presLayoutVars>
      </dgm:prSet>
      <dgm:spPr/>
    </dgm:pt>
    <dgm:pt modelId="{2657DB69-9C0E-49FE-A3A1-3C993BA3D177}" type="pres">
      <dgm:prSet presAssocID="{C82EC829-E8D6-4223-9EE8-DAECD0039AF5}" presName="sibTrans" presStyleCnt="0"/>
      <dgm:spPr/>
    </dgm:pt>
    <dgm:pt modelId="{DF764029-97F7-4D67-B7A5-A3864AC92BCC}" type="pres">
      <dgm:prSet presAssocID="{EAE089DD-2EC7-4C4B-A8D9-91C3C39C761F}" presName="node" presStyleLbl="node1" presStyleIdx="6" presStyleCnt="18">
        <dgm:presLayoutVars>
          <dgm:bulletEnabled val="1"/>
        </dgm:presLayoutVars>
      </dgm:prSet>
      <dgm:spPr/>
    </dgm:pt>
    <dgm:pt modelId="{F37766DA-7C0E-448A-80B4-FD1A5199CAE2}" type="pres">
      <dgm:prSet presAssocID="{55E0D648-A3A8-4933-AE88-64C39385D7CC}" presName="sibTrans" presStyleCnt="0"/>
      <dgm:spPr/>
    </dgm:pt>
    <dgm:pt modelId="{191789DF-8E64-4E42-8B27-EE5B77FA13F8}" type="pres">
      <dgm:prSet presAssocID="{EEADDFB2-F9C2-4609-B3E9-8E0EE3F11C27}" presName="node" presStyleLbl="node1" presStyleIdx="7" presStyleCnt="18">
        <dgm:presLayoutVars>
          <dgm:bulletEnabled val="1"/>
        </dgm:presLayoutVars>
      </dgm:prSet>
      <dgm:spPr/>
    </dgm:pt>
    <dgm:pt modelId="{375926A6-8A70-45BB-812B-0F5D59335D0B}" type="pres">
      <dgm:prSet presAssocID="{8D03295C-5729-4D84-8525-26DD56146172}" presName="sibTrans" presStyleCnt="0"/>
      <dgm:spPr/>
    </dgm:pt>
    <dgm:pt modelId="{669318DA-0E52-49BF-807A-906979CADF00}" type="pres">
      <dgm:prSet presAssocID="{807B1D48-0C0C-4A34-9723-D41895C5B86A}" presName="node" presStyleLbl="node1" presStyleIdx="8" presStyleCnt="18" custAng="0">
        <dgm:presLayoutVars>
          <dgm:bulletEnabled val="1"/>
        </dgm:presLayoutVars>
      </dgm:prSet>
      <dgm:spPr/>
    </dgm:pt>
    <dgm:pt modelId="{AB07A8DB-9A05-433B-8CBC-CC2E249CCB5D}" type="pres">
      <dgm:prSet presAssocID="{7E7899D3-3012-4BE0-87F3-76A97CC65013}" presName="sibTrans" presStyleCnt="0"/>
      <dgm:spPr/>
    </dgm:pt>
    <dgm:pt modelId="{F052205F-0B78-4C32-B87C-2F1D23B15DE2}" type="pres">
      <dgm:prSet presAssocID="{BB5A4EBB-817E-4CEC-A300-057BA7A8978F}" presName="node" presStyleLbl="node1" presStyleIdx="9" presStyleCnt="18">
        <dgm:presLayoutVars>
          <dgm:bulletEnabled val="1"/>
        </dgm:presLayoutVars>
      </dgm:prSet>
      <dgm:spPr/>
    </dgm:pt>
    <dgm:pt modelId="{AD33B6C6-5629-4D59-AB8F-58F696EEB19C}" type="pres">
      <dgm:prSet presAssocID="{0C088ACC-2EBD-4861-BFE2-FA60703AFD5D}" presName="sibTrans" presStyleCnt="0"/>
      <dgm:spPr/>
    </dgm:pt>
    <dgm:pt modelId="{3B63D3F2-E1BA-4B09-BC03-BE6D47BEEB1A}" type="pres">
      <dgm:prSet presAssocID="{21D14D0D-963E-4A4B-B3DF-1708AA2A0DFC}" presName="node" presStyleLbl="node1" presStyleIdx="10" presStyleCnt="18">
        <dgm:presLayoutVars>
          <dgm:bulletEnabled val="1"/>
        </dgm:presLayoutVars>
      </dgm:prSet>
      <dgm:spPr/>
    </dgm:pt>
    <dgm:pt modelId="{D2D90EDA-823C-4FB3-828C-8D7FEC3F9D8E}" type="pres">
      <dgm:prSet presAssocID="{39E6E258-2016-4A77-96D7-41ED0651C754}" presName="sibTrans" presStyleCnt="0"/>
      <dgm:spPr/>
    </dgm:pt>
    <dgm:pt modelId="{A0825CA7-76C7-470A-90AF-079CFDAA4636}" type="pres">
      <dgm:prSet presAssocID="{3737BD95-8D86-408A-9935-D98FFD831755}" presName="node" presStyleLbl="node1" presStyleIdx="11" presStyleCnt="18">
        <dgm:presLayoutVars>
          <dgm:bulletEnabled val="1"/>
        </dgm:presLayoutVars>
      </dgm:prSet>
      <dgm:spPr/>
    </dgm:pt>
    <dgm:pt modelId="{8A73BC88-61D5-4E56-8548-365BACB1C5EF}" type="pres">
      <dgm:prSet presAssocID="{5EADCD1E-9E74-48C9-ACBB-4C95C03AE88F}" presName="sibTrans" presStyleCnt="0"/>
      <dgm:spPr/>
    </dgm:pt>
    <dgm:pt modelId="{37AA6D2D-3587-4501-94D0-997C70BF4D78}" type="pres">
      <dgm:prSet presAssocID="{CCB9043A-26D9-47B6-ACF6-E63CBE6C95CA}" presName="node" presStyleLbl="node1" presStyleIdx="12" presStyleCnt="18" custAng="0">
        <dgm:presLayoutVars>
          <dgm:bulletEnabled val="1"/>
        </dgm:presLayoutVars>
      </dgm:prSet>
      <dgm:spPr/>
    </dgm:pt>
    <dgm:pt modelId="{E8BDDA40-4C9A-4AD3-A186-17A8CA029D79}" type="pres">
      <dgm:prSet presAssocID="{D0CF770A-13C3-4ADC-A20C-4D6EDF29F1C0}" presName="sibTrans" presStyleCnt="0"/>
      <dgm:spPr/>
    </dgm:pt>
    <dgm:pt modelId="{02A708CA-4F16-46A5-94CC-1019682C7DB1}" type="pres">
      <dgm:prSet presAssocID="{E6C4B70D-3100-4383-97CB-EC5A5A30B171}" presName="node" presStyleLbl="node1" presStyleIdx="13" presStyleCnt="18" custAng="0">
        <dgm:presLayoutVars>
          <dgm:bulletEnabled val="1"/>
        </dgm:presLayoutVars>
      </dgm:prSet>
      <dgm:spPr/>
    </dgm:pt>
    <dgm:pt modelId="{244771DB-EDF5-4F1D-82E2-657D04CD0420}" type="pres">
      <dgm:prSet presAssocID="{DE0A787C-58F9-4BC9-88F0-5C36C6F3C608}" presName="sibTrans" presStyleCnt="0"/>
      <dgm:spPr/>
    </dgm:pt>
    <dgm:pt modelId="{F4FA7E33-E7FC-4298-AD12-4450611A7244}" type="pres">
      <dgm:prSet presAssocID="{79C6C828-1DD3-44A2-A3A0-E181EFDBE2F3}" presName="node" presStyleLbl="node1" presStyleIdx="14" presStyleCnt="18">
        <dgm:presLayoutVars>
          <dgm:bulletEnabled val="1"/>
        </dgm:presLayoutVars>
      </dgm:prSet>
      <dgm:spPr/>
    </dgm:pt>
    <dgm:pt modelId="{F6F1F885-9EEA-49C2-AE28-172F0D9AA143}" type="pres">
      <dgm:prSet presAssocID="{A94E3AD2-A8BB-4C66-ADC7-D550694178EF}" presName="sibTrans" presStyleCnt="0"/>
      <dgm:spPr/>
    </dgm:pt>
    <dgm:pt modelId="{0B0AD1EB-D902-4D8C-A7CE-CE1233838FAB}" type="pres">
      <dgm:prSet presAssocID="{08E7CA82-7A6D-47C4-9ECB-827CAC52043C}" presName="node" presStyleLbl="node1" presStyleIdx="15" presStyleCnt="18">
        <dgm:presLayoutVars>
          <dgm:bulletEnabled val="1"/>
        </dgm:presLayoutVars>
      </dgm:prSet>
      <dgm:spPr/>
    </dgm:pt>
    <dgm:pt modelId="{3D13B040-8917-4356-9DF6-D6C56ED2ABA4}" type="pres">
      <dgm:prSet presAssocID="{A65D3A00-6CE1-4732-8EE3-D6D49AD69298}" presName="sibTrans" presStyleCnt="0"/>
      <dgm:spPr/>
    </dgm:pt>
    <dgm:pt modelId="{037215BA-C272-46AD-B931-560AA508D6BD}" type="pres">
      <dgm:prSet presAssocID="{226003D0-FC8C-4E3D-BCC3-54F12B32DE5F}" presName="node" presStyleLbl="node1" presStyleIdx="16" presStyleCnt="18">
        <dgm:presLayoutVars>
          <dgm:bulletEnabled val="1"/>
        </dgm:presLayoutVars>
      </dgm:prSet>
      <dgm:spPr/>
    </dgm:pt>
    <dgm:pt modelId="{0986AABB-9F3B-400C-8E2D-03656544DB4A}" type="pres">
      <dgm:prSet presAssocID="{63B9703E-134B-4651-83FF-B72929B79479}" presName="sibTrans" presStyleCnt="0"/>
      <dgm:spPr/>
    </dgm:pt>
    <dgm:pt modelId="{14AC12BB-AEF8-41EE-9450-EAE2A979573C}" type="pres">
      <dgm:prSet presAssocID="{682A0F2C-837D-4015-84DA-AF5200361C8C}" presName="node" presStyleLbl="node1" presStyleIdx="17" presStyleCnt="18">
        <dgm:presLayoutVars>
          <dgm:bulletEnabled val="1"/>
        </dgm:presLayoutVars>
      </dgm:prSet>
      <dgm:spPr/>
    </dgm:pt>
  </dgm:ptLst>
  <dgm:cxnLst>
    <dgm:cxn modelId="{FD0F0501-4550-45D7-9F41-A5F451D83A80}" srcId="{B3119785-8213-46EE-89EC-C5CD7F327296}" destId="{682A0F2C-837D-4015-84DA-AF5200361C8C}" srcOrd="17" destOrd="0" parTransId="{A1AC9FF6-F885-414B-8C9A-E1312BEAF55E}" sibTransId="{705053D2-470F-415B-9412-691A08BA92FC}"/>
    <dgm:cxn modelId="{F92D6912-217F-4C60-9AE0-8E127BBB84BD}" type="presOf" srcId="{807B1D48-0C0C-4A34-9723-D41895C5B86A}" destId="{669318DA-0E52-49BF-807A-906979CADF00}" srcOrd="0" destOrd="0" presId="urn:microsoft.com/office/officeart/2005/8/layout/default"/>
    <dgm:cxn modelId="{EC8F1E22-CC6A-4C99-A058-76318DA0FFF1}" type="presOf" srcId="{DABA2E55-2DF2-4428-A8AB-D4B1016939EC}" destId="{EFC3A341-C0B3-4D7E-990A-150225000DDD}" srcOrd="0" destOrd="0" presId="urn:microsoft.com/office/officeart/2005/8/layout/default"/>
    <dgm:cxn modelId="{D7759825-8D3B-4C41-BC23-EDF370778667}" type="presOf" srcId="{21D14D0D-963E-4A4B-B3DF-1708AA2A0DFC}" destId="{3B63D3F2-E1BA-4B09-BC03-BE6D47BEEB1A}" srcOrd="0" destOrd="0" presId="urn:microsoft.com/office/officeart/2005/8/layout/default"/>
    <dgm:cxn modelId="{BDFCA531-0390-407B-BC75-EBED18CA4FB2}" type="presOf" srcId="{E6C4B70D-3100-4383-97CB-EC5A5A30B171}" destId="{02A708CA-4F16-46A5-94CC-1019682C7DB1}" srcOrd="0" destOrd="0" presId="urn:microsoft.com/office/officeart/2005/8/layout/default"/>
    <dgm:cxn modelId="{70F37932-A7E3-4A05-B985-AE6C30947720}" type="presOf" srcId="{08E7CA82-7A6D-47C4-9ECB-827CAC52043C}" destId="{0B0AD1EB-D902-4D8C-A7CE-CE1233838FAB}" srcOrd="0" destOrd="0" presId="urn:microsoft.com/office/officeart/2005/8/layout/default"/>
    <dgm:cxn modelId="{61287C41-91C8-45F0-88C6-9A0B8F59869D}" type="presOf" srcId="{9E3A904A-A04E-4719-8CA2-F8054377CF08}" destId="{B073B5C8-0AC3-43F0-AFED-58193900F834}" srcOrd="0" destOrd="0" presId="urn:microsoft.com/office/officeart/2005/8/layout/default"/>
    <dgm:cxn modelId="{D937CE61-A005-4F6A-958E-10BD7055C9E9}" type="presOf" srcId="{27B46BB4-207E-4934-8389-3C5109BD7915}" destId="{764D5E93-B955-4C48-B4F3-6300F65A3485}" srcOrd="0" destOrd="0" presId="urn:microsoft.com/office/officeart/2005/8/layout/default"/>
    <dgm:cxn modelId="{CB6F3A43-B81C-4AD4-9A3C-944F081F6CA5}" type="presOf" srcId="{EAE089DD-2EC7-4C4B-A8D9-91C3C39C761F}" destId="{DF764029-97F7-4D67-B7A5-A3864AC92BCC}" srcOrd="0" destOrd="0" presId="urn:microsoft.com/office/officeart/2005/8/layout/default"/>
    <dgm:cxn modelId="{B75D5263-01F8-4BC8-9991-72B3D55B3F90}" srcId="{B3119785-8213-46EE-89EC-C5CD7F327296}" destId="{226003D0-FC8C-4E3D-BCC3-54F12B32DE5F}" srcOrd="16" destOrd="0" parTransId="{ACB40BC8-38F2-466B-9CC8-E8163982682C}" sibTransId="{63B9703E-134B-4651-83FF-B72929B79479}"/>
    <dgm:cxn modelId="{E0BABD66-E4C3-45B2-A0D4-FC76AC955142}" srcId="{B3119785-8213-46EE-89EC-C5CD7F327296}" destId="{CCB9043A-26D9-47B6-ACF6-E63CBE6C95CA}" srcOrd="12" destOrd="0" parTransId="{7C0244EE-64FA-4567-9409-19DA2091DBCF}" sibTransId="{D0CF770A-13C3-4ADC-A20C-4D6EDF29F1C0}"/>
    <dgm:cxn modelId="{9E41056C-7F69-4785-BB7F-00B6900FB226}" type="presOf" srcId="{79C6C828-1DD3-44A2-A3A0-E181EFDBE2F3}" destId="{F4FA7E33-E7FC-4298-AD12-4450611A7244}" srcOrd="0" destOrd="0" presId="urn:microsoft.com/office/officeart/2005/8/layout/default"/>
    <dgm:cxn modelId="{DE1C146D-1505-4683-B7CC-7E96CB49F277}" srcId="{B3119785-8213-46EE-89EC-C5CD7F327296}" destId="{21D14D0D-963E-4A4B-B3DF-1708AA2A0DFC}" srcOrd="10" destOrd="0" parTransId="{8B8C5D4E-A0D7-4A71-B338-A52E46EB47E6}" sibTransId="{39E6E258-2016-4A77-96D7-41ED0651C754}"/>
    <dgm:cxn modelId="{A3F48B4F-BEE2-4DE7-A300-DC6FC35D39E5}" type="presOf" srcId="{226003D0-FC8C-4E3D-BCC3-54F12B32DE5F}" destId="{037215BA-C272-46AD-B931-560AA508D6BD}" srcOrd="0" destOrd="0" presId="urn:microsoft.com/office/officeart/2005/8/layout/default"/>
    <dgm:cxn modelId="{615F9472-F6F1-4121-8CF2-87F8281CE849}" srcId="{B3119785-8213-46EE-89EC-C5CD7F327296}" destId="{27B46BB4-207E-4934-8389-3C5109BD7915}" srcOrd="5" destOrd="0" parTransId="{AFD423A4-C0C2-425D-ABF7-65F950EE7550}" sibTransId="{C82EC829-E8D6-4223-9EE8-DAECD0039AF5}"/>
    <dgm:cxn modelId="{EF4D697C-74B1-4F4D-9DD5-413029CCA134}" srcId="{B3119785-8213-46EE-89EC-C5CD7F327296}" destId="{BB5A4EBB-817E-4CEC-A300-057BA7A8978F}" srcOrd="9" destOrd="0" parTransId="{18F5400D-DD82-45C8-9358-007AE04B3C60}" sibTransId="{0C088ACC-2EBD-4861-BFE2-FA60703AFD5D}"/>
    <dgm:cxn modelId="{91BB3A86-6CE7-4CF8-BF2A-934DFA8FF66B}" srcId="{B3119785-8213-46EE-89EC-C5CD7F327296}" destId="{EEADDFB2-F9C2-4609-B3E9-8E0EE3F11C27}" srcOrd="7" destOrd="0" parTransId="{27A694A0-2F3D-49C1-B799-FC32EB191FC7}" sibTransId="{8D03295C-5729-4D84-8525-26DD56146172}"/>
    <dgm:cxn modelId="{1BD33587-0756-4A71-8804-13FCE4FA6949}" type="presOf" srcId="{3C58AC3C-2469-440C-927F-1490BAEF7C6C}" destId="{78473C24-CA18-4F4B-967A-4ABB7F7AA8B0}" srcOrd="0" destOrd="0" presId="urn:microsoft.com/office/officeart/2005/8/layout/default"/>
    <dgm:cxn modelId="{72F4D18A-2443-4DF9-9F48-317204C30913}" srcId="{B3119785-8213-46EE-89EC-C5CD7F327296}" destId="{9E3A904A-A04E-4719-8CA2-F8054377CF08}" srcOrd="3" destOrd="0" parTransId="{7037B382-4971-4876-98E9-C0593D001FA1}" sibTransId="{BA964C04-82DD-4D39-8B20-FB32F037F782}"/>
    <dgm:cxn modelId="{40CC8292-0A7C-4C5B-9C7C-084BE2C85372}" srcId="{B3119785-8213-46EE-89EC-C5CD7F327296}" destId="{DC4E77BE-A847-46AE-B78A-BCAA2F9CC9E0}" srcOrd="4" destOrd="0" parTransId="{60C171C5-839E-4F74-940F-73FA3F7857B5}" sibTransId="{DD312049-902F-4E8A-8756-522120210625}"/>
    <dgm:cxn modelId="{18F2F39F-231C-46D8-9DCA-CA78A1539599}" type="presOf" srcId="{BB5A4EBB-817E-4CEC-A300-057BA7A8978F}" destId="{F052205F-0B78-4C32-B87C-2F1D23B15DE2}" srcOrd="0" destOrd="0" presId="urn:microsoft.com/office/officeart/2005/8/layout/default"/>
    <dgm:cxn modelId="{1F7CF0A3-14EC-4128-9FAC-0C0C9C5C42FE}" type="presOf" srcId="{682A0F2C-837D-4015-84DA-AF5200361C8C}" destId="{14AC12BB-AEF8-41EE-9450-EAE2A979573C}" srcOrd="0" destOrd="0" presId="urn:microsoft.com/office/officeart/2005/8/layout/default"/>
    <dgm:cxn modelId="{A0B18EA4-99DE-45F5-9584-A69982878BE7}" type="presOf" srcId="{DC4E77BE-A847-46AE-B78A-BCAA2F9CC9E0}" destId="{E8DA449B-C560-461A-A33B-5F468929C67A}" srcOrd="0" destOrd="0" presId="urn:microsoft.com/office/officeart/2005/8/layout/default"/>
    <dgm:cxn modelId="{715443AF-EDA2-4643-8EEC-C34F2C94191D}" srcId="{B3119785-8213-46EE-89EC-C5CD7F327296}" destId="{E6C4B70D-3100-4383-97CB-EC5A5A30B171}" srcOrd="13" destOrd="0" parTransId="{06484975-35FF-46E3-BADE-49872A5FD859}" sibTransId="{DE0A787C-58F9-4BC9-88F0-5C36C6F3C608}"/>
    <dgm:cxn modelId="{9B43CFB0-450D-4190-B10F-62AC64B7D973}" type="presOf" srcId="{476D9F71-4CE4-485C-9F12-4CF6D0301986}" destId="{7B492685-8458-4762-8C85-568CA18AF1DC}" srcOrd="0" destOrd="0" presId="urn:microsoft.com/office/officeart/2005/8/layout/default"/>
    <dgm:cxn modelId="{BF8E1FB8-2E26-4FCB-BC6A-A6AD9C652462}" type="presOf" srcId="{3737BD95-8D86-408A-9935-D98FFD831755}" destId="{A0825CA7-76C7-470A-90AF-079CFDAA4636}" srcOrd="0" destOrd="0" presId="urn:microsoft.com/office/officeart/2005/8/layout/default"/>
    <dgm:cxn modelId="{0EA3E5B8-8262-4702-B3D6-C9A5EC4C4824}" srcId="{B3119785-8213-46EE-89EC-C5CD7F327296}" destId="{3C58AC3C-2469-440C-927F-1490BAEF7C6C}" srcOrd="0" destOrd="0" parTransId="{F19D65F3-6292-47D2-95D0-9B6CC8FE0B4A}" sibTransId="{AF11F9C9-8030-4111-B4DF-C4E4261A12BF}"/>
    <dgm:cxn modelId="{1F3888C0-E814-4CB5-BE55-9292DC2D6344}" srcId="{B3119785-8213-46EE-89EC-C5CD7F327296}" destId="{EAE089DD-2EC7-4C4B-A8D9-91C3C39C761F}" srcOrd="6" destOrd="0" parTransId="{EBE484F6-2244-4BB3-9743-886195452DE6}" sibTransId="{55E0D648-A3A8-4933-AE88-64C39385D7CC}"/>
    <dgm:cxn modelId="{1496C7C1-39D5-401D-89C7-49C01DE29CAE}" type="presOf" srcId="{CCB9043A-26D9-47B6-ACF6-E63CBE6C95CA}" destId="{37AA6D2D-3587-4501-94D0-997C70BF4D78}" srcOrd="0" destOrd="0" presId="urn:microsoft.com/office/officeart/2005/8/layout/default"/>
    <dgm:cxn modelId="{F781DDC1-E87B-4696-BB0A-121E50981BBC}" srcId="{B3119785-8213-46EE-89EC-C5CD7F327296}" destId="{79C6C828-1DD3-44A2-A3A0-E181EFDBE2F3}" srcOrd="14" destOrd="0" parTransId="{D0E0DB82-B96E-43EB-A80E-E536F0BD8481}" sibTransId="{A94E3AD2-A8BB-4C66-ADC7-D550694178EF}"/>
    <dgm:cxn modelId="{2CFF58D5-2C45-494F-83A8-7C843E42E2EB}" srcId="{B3119785-8213-46EE-89EC-C5CD7F327296}" destId="{08E7CA82-7A6D-47C4-9ECB-827CAC52043C}" srcOrd="15" destOrd="0" parTransId="{C4B3DF94-31E6-40B0-B8AD-0483317CE8F2}" sibTransId="{A65D3A00-6CE1-4732-8EE3-D6D49AD69298}"/>
    <dgm:cxn modelId="{B2525DDA-BD15-498B-B585-B00A612BFB35}" srcId="{B3119785-8213-46EE-89EC-C5CD7F327296}" destId="{476D9F71-4CE4-485C-9F12-4CF6D0301986}" srcOrd="1" destOrd="0" parTransId="{A407DAAB-57EB-4329-9819-540BCB486007}" sibTransId="{4805C62D-DD82-4C58-8140-E6B1A211C8B8}"/>
    <dgm:cxn modelId="{C5B35DDC-2400-4EA4-9F2B-473343B59BA6}" type="presOf" srcId="{B3119785-8213-46EE-89EC-C5CD7F327296}" destId="{9BD9278E-E2AF-4935-ACA1-C75FE3ECBF01}" srcOrd="0" destOrd="0" presId="urn:microsoft.com/office/officeart/2005/8/layout/default"/>
    <dgm:cxn modelId="{1DB162ED-434B-4041-91C7-AFCCD7325FE6}" srcId="{B3119785-8213-46EE-89EC-C5CD7F327296}" destId="{DABA2E55-2DF2-4428-A8AB-D4B1016939EC}" srcOrd="2" destOrd="0" parTransId="{1F41CA64-EBAB-49C5-A9C9-8C5FE40EB069}" sibTransId="{33FC488E-3FDC-4A40-82C2-4E9A16E4F143}"/>
    <dgm:cxn modelId="{10A6ADF2-8413-44A1-8BAD-384CB44DFB2A}" srcId="{B3119785-8213-46EE-89EC-C5CD7F327296}" destId="{3737BD95-8D86-408A-9935-D98FFD831755}" srcOrd="11" destOrd="0" parTransId="{7E830533-DAE5-438D-85EC-304825BC2ABE}" sibTransId="{5EADCD1E-9E74-48C9-ACBB-4C95C03AE88F}"/>
    <dgm:cxn modelId="{1A8631FF-5841-40B6-8DAD-106EEBB0CF9B}" srcId="{B3119785-8213-46EE-89EC-C5CD7F327296}" destId="{807B1D48-0C0C-4A34-9723-D41895C5B86A}" srcOrd="8" destOrd="0" parTransId="{8F393BA2-9F50-4566-92ED-54959C695D0A}" sibTransId="{7E7899D3-3012-4BE0-87F3-76A97CC65013}"/>
    <dgm:cxn modelId="{5693A9FF-C392-44DE-AB01-18BE3D5B8601}" type="presOf" srcId="{EEADDFB2-F9C2-4609-B3E9-8E0EE3F11C27}" destId="{191789DF-8E64-4E42-8B27-EE5B77FA13F8}" srcOrd="0" destOrd="0" presId="urn:microsoft.com/office/officeart/2005/8/layout/default"/>
    <dgm:cxn modelId="{6827394D-8D69-45E5-A155-ADB11CBD5796}" type="presParOf" srcId="{9BD9278E-E2AF-4935-ACA1-C75FE3ECBF01}" destId="{78473C24-CA18-4F4B-967A-4ABB7F7AA8B0}" srcOrd="0" destOrd="0" presId="urn:microsoft.com/office/officeart/2005/8/layout/default"/>
    <dgm:cxn modelId="{87317B02-FF38-43D6-943F-CB1DB83BFABF}" type="presParOf" srcId="{9BD9278E-E2AF-4935-ACA1-C75FE3ECBF01}" destId="{C43CBA35-7FAA-41DE-B707-36346AD318F7}" srcOrd="1" destOrd="0" presId="urn:microsoft.com/office/officeart/2005/8/layout/default"/>
    <dgm:cxn modelId="{AE1B1059-722E-4128-A172-0AC930CFF790}" type="presParOf" srcId="{9BD9278E-E2AF-4935-ACA1-C75FE3ECBF01}" destId="{7B492685-8458-4762-8C85-568CA18AF1DC}" srcOrd="2" destOrd="0" presId="urn:microsoft.com/office/officeart/2005/8/layout/default"/>
    <dgm:cxn modelId="{F17151AB-A8ED-4AF2-922D-2204B0327137}" type="presParOf" srcId="{9BD9278E-E2AF-4935-ACA1-C75FE3ECBF01}" destId="{8A7E3F93-B4EB-4640-8916-CD90D04166AB}" srcOrd="3" destOrd="0" presId="urn:microsoft.com/office/officeart/2005/8/layout/default"/>
    <dgm:cxn modelId="{FD63B183-1FAF-4D49-8125-F8553728D5FA}" type="presParOf" srcId="{9BD9278E-E2AF-4935-ACA1-C75FE3ECBF01}" destId="{EFC3A341-C0B3-4D7E-990A-150225000DDD}" srcOrd="4" destOrd="0" presId="urn:microsoft.com/office/officeart/2005/8/layout/default"/>
    <dgm:cxn modelId="{D2C4C60C-6833-4FC8-8B45-2F93324CA843}" type="presParOf" srcId="{9BD9278E-E2AF-4935-ACA1-C75FE3ECBF01}" destId="{89CACA57-6BE5-4804-844A-B0C1E001C2DA}" srcOrd="5" destOrd="0" presId="urn:microsoft.com/office/officeart/2005/8/layout/default"/>
    <dgm:cxn modelId="{90E5F42C-786E-4F2F-AE1A-D22C9B34A152}" type="presParOf" srcId="{9BD9278E-E2AF-4935-ACA1-C75FE3ECBF01}" destId="{B073B5C8-0AC3-43F0-AFED-58193900F834}" srcOrd="6" destOrd="0" presId="urn:microsoft.com/office/officeart/2005/8/layout/default"/>
    <dgm:cxn modelId="{4CE415D7-94FD-4AF4-86DF-0ADFF3478BD7}" type="presParOf" srcId="{9BD9278E-E2AF-4935-ACA1-C75FE3ECBF01}" destId="{697D0C52-FE2A-485D-AE8D-F0F990073FF6}" srcOrd="7" destOrd="0" presId="urn:microsoft.com/office/officeart/2005/8/layout/default"/>
    <dgm:cxn modelId="{4BF21AF7-A918-4437-BDEC-1FF1F10D0E98}" type="presParOf" srcId="{9BD9278E-E2AF-4935-ACA1-C75FE3ECBF01}" destId="{E8DA449B-C560-461A-A33B-5F468929C67A}" srcOrd="8" destOrd="0" presId="urn:microsoft.com/office/officeart/2005/8/layout/default"/>
    <dgm:cxn modelId="{0287887D-7155-4205-BEB8-26A6C74A62F3}" type="presParOf" srcId="{9BD9278E-E2AF-4935-ACA1-C75FE3ECBF01}" destId="{6FF99799-E05C-440F-8E52-C9F68395CEDD}" srcOrd="9" destOrd="0" presId="urn:microsoft.com/office/officeart/2005/8/layout/default"/>
    <dgm:cxn modelId="{741BF39D-CDDC-4E1D-BBDC-111420FE2A52}" type="presParOf" srcId="{9BD9278E-E2AF-4935-ACA1-C75FE3ECBF01}" destId="{764D5E93-B955-4C48-B4F3-6300F65A3485}" srcOrd="10" destOrd="0" presId="urn:microsoft.com/office/officeart/2005/8/layout/default"/>
    <dgm:cxn modelId="{F1DFADEC-A79C-455F-9668-4C69EFA7CAB6}" type="presParOf" srcId="{9BD9278E-E2AF-4935-ACA1-C75FE3ECBF01}" destId="{2657DB69-9C0E-49FE-A3A1-3C993BA3D177}" srcOrd="11" destOrd="0" presId="urn:microsoft.com/office/officeart/2005/8/layout/default"/>
    <dgm:cxn modelId="{80141692-B1E5-418D-BD86-168260D36044}" type="presParOf" srcId="{9BD9278E-E2AF-4935-ACA1-C75FE3ECBF01}" destId="{DF764029-97F7-4D67-B7A5-A3864AC92BCC}" srcOrd="12" destOrd="0" presId="urn:microsoft.com/office/officeart/2005/8/layout/default"/>
    <dgm:cxn modelId="{49486F82-C22A-4421-A5CF-49AABC153CA1}" type="presParOf" srcId="{9BD9278E-E2AF-4935-ACA1-C75FE3ECBF01}" destId="{F37766DA-7C0E-448A-80B4-FD1A5199CAE2}" srcOrd="13" destOrd="0" presId="urn:microsoft.com/office/officeart/2005/8/layout/default"/>
    <dgm:cxn modelId="{82271316-0FBC-43BB-A829-C941DB47FD44}" type="presParOf" srcId="{9BD9278E-E2AF-4935-ACA1-C75FE3ECBF01}" destId="{191789DF-8E64-4E42-8B27-EE5B77FA13F8}" srcOrd="14" destOrd="0" presId="urn:microsoft.com/office/officeart/2005/8/layout/default"/>
    <dgm:cxn modelId="{477F6E4D-C3AA-47C0-818D-E9DA40A510E7}" type="presParOf" srcId="{9BD9278E-E2AF-4935-ACA1-C75FE3ECBF01}" destId="{375926A6-8A70-45BB-812B-0F5D59335D0B}" srcOrd="15" destOrd="0" presId="urn:microsoft.com/office/officeart/2005/8/layout/default"/>
    <dgm:cxn modelId="{3374778A-8F0A-4917-A4AA-B3B972242CF5}" type="presParOf" srcId="{9BD9278E-E2AF-4935-ACA1-C75FE3ECBF01}" destId="{669318DA-0E52-49BF-807A-906979CADF00}" srcOrd="16" destOrd="0" presId="urn:microsoft.com/office/officeart/2005/8/layout/default"/>
    <dgm:cxn modelId="{72FF5425-AB5D-420D-B138-A70872306F6E}" type="presParOf" srcId="{9BD9278E-E2AF-4935-ACA1-C75FE3ECBF01}" destId="{AB07A8DB-9A05-433B-8CBC-CC2E249CCB5D}" srcOrd="17" destOrd="0" presId="urn:microsoft.com/office/officeart/2005/8/layout/default"/>
    <dgm:cxn modelId="{59CDEAE7-5131-4DAF-85DA-F34DA1BD65E6}" type="presParOf" srcId="{9BD9278E-E2AF-4935-ACA1-C75FE3ECBF01}" destId="{F052205F-0B78-4C32-B87C-2F1D23B15DE2}" srcOrd="18" destOrd="0" presId="urn:microsoft.com/office/officeart/2005/8/layout/default"/>
    <dgm:cxn modelId="{14B97713-163F-4FA7-B1B5-2B263062C311}" type="presParOf" srcId="{9BD9278E-E2AF-4935-ACA1-C75FE3ECBF01}" destId="{AD33B6C6-5629-4D59-AB8F-58F696EEB19C}" srcOrd="19" destOrd="0" presId="urn:microsoft.com/office/officeart/2005/8/layout/default"/>
    <dgm:cxn modelId="{01E24179-657D-447D-9BB5-92747C695CFF}" type="presParOf" srcId="{9BD9278E-E2AF-4935-ACA1-C75FE3ECBF01}" destId="{3B63D3F2-E1BA-4B09-BC03-BE6D47BEEB1A}" srcOrd="20" destOrd="0" presId="urn:microsoft.com/office/officeart/2005/8/layout/default"/>
    <dgm:cxn modelId="{763F8049-4644-44CA-9800-39605473C84B}" type="presParOf" srcId="{9BD9278E-E2AF-4935-ACA1-C75FE3ECBF01}" destId="{D2D90EDA-823C-4FB3-828C-8D7FEC3F9D8E}" srcOrd="21" destOrd="0" presId="urn:microsoft.com/office/officeart/2005/8/layout/default"/>
    <dgm:cxn modelId="{A575643A-4E10-4954-A209-ED1A021CAC81}" type="presParOf" srcId="{9BD9278E-E2AF-4935-ACA1-C75FE3ECBF01}" destId="{A0825CA7-76C7-470A-90AF-079CFDAA4636}" srcOrd="22" destOrd="0" presId="urn:microsoft.com/office/officeart/2005/8/layout/default"/>
    <dgm:cxn modelId="{272EAD0E-BFFF-470B-8F87-08323C2F90B0}" type="presParOf" srcId="{9BD9278E-E2AF-4935-ACA1-C75FE3ECBF01}" destId="{8A73BC88-61D5-4E56-8548-365BACB1C5EF}" srcOrd="23" destOrd="0" presId="urn:microsoft.com/office/officeart/2005/8/layout/default"/>
    <dgm:cxn modelId="{C9C609E8-8A15-4161-9621-1B17AB128B9C}" type="presParOf" srcId="{9BD9278E-E2AF-4935-ACA1-C75FE3ECBF01}" destId="{37AA6D2D-3587-4501-94D0-997C70BF4D78}" srcOrd="24" destOrd="0" presId="urn:microsoft.com/office/officeart/2005/8/layout/default"/>
    <dgm:cxn modelId="{14951257-A163-41E9-8D14-0E77B3389025}" type="presParOf" srcId="{9BD9278E-E2AF-4935-ACA1-C75FE3ECBF01}" destId="{E8BDDA40-4C9A-4AD3-A186-17A8CA029D79}" srcOrd="25" destOrd="0" presId="urn:microsoft.com/office/officeart/2005/8/layout/default"/>
    <dgm:cxn modelId="{2F365487-2BB1-4EC1-A046-C71525A20983}" type="presParOf" srcId="{9BD9278E-E2AF-4935-ACA1-C75FE3ECBF01}" destId="{02A708CA-4F16-46A5-94CC-1019682C7DB1}" srcOrd="26" destOrd="0" presId="urn:microsoft.com/office/officeart/2005/8/layout/default"/>
    <dgm:cxn modelId="{183ED6D0-A0F5-4C33-B0EB-B042BD78573A}" type="presParOf" srcId="{9BD9278E-E2AF-4935-ACA1-C75FE3ECBF01}" destId="{244771DB-EDF5-4F1D-82E2-657D04CD0420}" srcOrd="27" destOrd="0" presId="urn:microsoft.com/office/officeart/2005/8/layout/default"/>
    <dgm:cxn modelId="{BF602428-B56C-4CA3-983D-443ECD128081}" type="presParOf" srcId="{9BD9278E-E2AF-4935-ACA1-C75FE3ECBF01}" destId="{F4FA7E33-E7FC-4298-AD12-4450611A7244}" srcOrd="28" destOrd="0" presId="urn:microsoft.com/office/officeart/2005/8/layout/default"/>
    <dgm:cxn modelId="{11FB8304-4A7D-4410-B328-FAA3D1F89E8A}" type="presParOf" srcId="{9BD9278E-E2AF-4935-ACA1-C75FE3ECBF01}" destId="{F6F1F885-9EEA-49C2-AE28-172F0D9AA143}" srcOrd="29" destOrd="0" presId="urn:microsoft.com/office/officeart/2005/8/layout/default"/>
    <dgm:cxn modelId="{CA796218-6819-4BFB-AAE1-9015BD639F8B}" type="presParOf" srcId="{9BD9278E-E2AF-4935-ACA1-C75FE3ECBF01}" destId="{0B0AD1EB-D902-4D8C-A7CE-CE1233838FAB}" srcOrd="30" destOrd="0" presId="urn:microsoft.com/office/officeart/2005/8/layout/default"/>
    <dgm:cxn modelId="{D7987414-A34D-4C02-89C2-B4CE75C89090}" type="presParOf" srcId="{9BD9278E-E2AF-4935-ACA1-C75FE3ECBF01}" destId="{3D13B040-8917-4356-9DF6-D6C56ED2ABA4}" srcOrd="31" destOrd="0" presId="urn:microsoft.com/office/officeart/2005/8/layout/default"/>
    <dgm:cxn modelId="{10EFBA96-3C67-403F-9646-2B4C808E0DB5}" type="presParOf" srcId="{9BD9278E-E2AF-4935-ACA1-C75FE3ECBF01}" destId="{037215BA-C272-46AD-B931-560AA508D6BD}" srcOrd="32" destOrd="0" presId="urn:microsoft.com/office/officeart/2005/8/layout/default"/>
    <dgm:cxn modelId="{63B58563-C9FF-44AE-8631-CB8E04A1181B}" type="presParOf" srcId="{9BD9278E-E2AF-4935-ACA1-C75FE3ECBF01}" destId="{0986AABB-9F3B-400C-8E2D-03656544DB4A}" srcOrd="33" destOrd="0" presId="urn:microsoft.com/office/officeart/2005/8/layout/default"/>
    <dgm:cxn modelId="{431E5448-DD7A-4359-8644-8BB8E5E7928D}" type="presParOf" srcId="{9BD9278E-E2AF-4935-ACA1-C75FE3ECBF01}" destId="{14AC12BB-AEF8-41EE-9450-EAE2A979573C}" srcOrd="34"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3119785-8213-46EE-89EC-C5CD7F327296}"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9BD9278E-E2AF-4935-ACA1-C75FE3ECBF01}" type="pres">
      <dgm:prSet presAssocID="{B3119785-8213-46EE-89EC-C5CD7F327296}" presName="diagram" presStyleCnt="0">
        <dgm:presLayoutVars>
          <dgm:dir/>
          <dgm:resizeHandles val="exact"/>
        </dgm:presLayoutVars>
      </dgm:prSet>
      <dgm:spPr/>
    </dgm:pt>
  </dgm:ptLst>
  <dgm:cxnLst>
    <dgm:cxn modelId="{C5B35DDC-2400-4EA4-9F2B-473343B59BA6}" type="presOf" srcId="{B3119785-8213-46EE-89EC-C5CD7F327296}" destId="{9BD9278E-E2AF-4935-ACA1-C75FE3ECBF01}" srcOrd="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3119785-8213-46EE-89EC-C5CD7F327296}"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9BD9278E-E2AF-4935-ACA1-C75FE3ECBF01}" type="pres">
      <dgm:prSet presAssocID="{B3119785-8213-46EE-89EC-C5CD7F327296}" presName="diagram" presStyleCnt="0">
        <dgm:presLayoutVars>
          <dgm:dir/>
          <dgm:resizeHandles val="exact"/>
        </dgm:presLayoutVars>
      </dgm:prSet>
      <dgm:spPr/>
    </dgm:pt>
  </dgm:ptLst>
  <dgm:cxnLst>
    <dgm:cxn modelId="{C5B35DDC-2400-4EA4-9F2B-473343B59BA6}" type="presOf" srcId="{B3119785-8213-46EE-89EC-C5CD7F327296}" destId="{9BD9278E-E2AF-4935-ACA1-C75FE3ECBF01}" srcOrd="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3119785-8213-46EE-89EC-C5CD7F327296}"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9BD9278E-E2AF-4935-ACA1-C75FE3ECBF01}" type="pres">
      <dgm:prSet presAssocID="{B3119785-8213-46EE-89EC-C5CD7F327296}" presName="diagram" presStyleCnt="0">
        <dgm:presLayoutVars>
          <dgm:dir/>
          <dgm:resizeHandles val="exact"/>
        </dgm:presLayoutVars>
      </dgm:prSet>
      <dgm:spPr/>
    </dgm:pt>
  </dgm:ptLst>
  <dgm:cxnLst>
    <dgm:cxn modelId="{43F557FD-A7C3-4A0B-99A6-451F29CC0E5C}" type="presOf" srcId="{B3119785-8213-46EE-89EC-C5CD7F327296}" destId="{9BD9278E-E2AF-4935-ACA1-C75FE3ECBF01}" srcOrd="0" destOrd="0" presId="urn:microsoft.com/office/officeart/2005/8/layout/default"/>
  </dgm:cxnLst>
  <dgm:bg>
    <a:blipFill>
      <a:blip xmlns:r="http://schemas.openxmlformats.org/officeDocument/2006/relationships" r:embed="rId1"/>
      <a:stretch>
        <a:fillRect/>
      </a:stretch>
    </a:blip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3119785-8213-46EE-89EC-C5CD7F327296}" type="doc">
      <dgm:prSet loTypeId="urn:microsoft.com/office/officeart/2005/8/layout/process5" loCatId="process" qsTypeId="urn:microsoft.com/office/officeart/2005/8/quickstyle/simple1" qsCatId="simple" csTypeId="urn:microsoft.com/office/officeart/2005/8/colors/accent1_2" csCatId="accent1" phldr="1"/>
      <dgm:spPr/>
      <dgm:t>
        <a:bodyPr/>
        <a:lstStyle/>
        <a:p>
          <a:endParaRPr lang="en-US"/>
        </a:p>
      </dgm:t>
    </dgm:pt>
    <dgm:pt modelId="{3C58AC3C-2469-440C-927F-1490BAEF7C6C}">
      <dgm:prSet/>
      <dgm:spPr>
        <a:solidFill>
          <a:schemeClr val="tx1">
            <a:lumMod val="65000"/>
            <a:lumOff val="35000"/>
          </a:schemeClr>
        </a:solidFill>
      </dgm:spPr>
      <dgm:t>
        <a:bodyPr/>
        <a:lstStyle/>
        <a:p>
          <a:r>
            <a:rPr lang="en-US" dirty="0"/>
            <a:t>Home Page</a:t>
          </a:r>
        </a:p>
      </dgm:t>
    </dgm:pt>
    <dgm:pt modelId="{F19D65F3-6292-47D2-95D0-9B6CC8FE0B4A}" type="parTrans" cxnId="{0EA3E5B8-8262-4702-B3D6-C9A5EC4C4824}">
      <dgm:prSet/>
      <dgm:spPr/>
      <dgm:t>
        <a:bodyPr/>
        <a:lstStyle/>
        <a:p>
          <a:endParaRPr lang="en-US"/>
        </a:p>
      </dgm:t>
    </dgm:pt>
    <dgm:pt modelId="{AF11F9C9-8030-4111-B4DF-C4E4261A12BF}" type="sibTrans" cxnId="{0EA3E5B8-8262-4702-B3D6-C9A5EC4C4824}">
      <dgm:prSet/>
      <dgm:spPr/>
      <dgm:t>
        <a:bodyPr/>
        <a:lstStyle/>
        <a:p>
          <a:endParaRPr lang="en-US"/>
        </a:p>
      </dgm:t>
    </dgm:pt>
    <dgm:pt modelId="{476D9F71-4CE4-485C-9F12-4CF6D0301986}">
      <dgm:prSet/>
      <dgm:spPr>
        <a:solidFill>
          <a:schemeClr val="tx1">
            <a:lumMod val="65000"/>
            <a:lumOff val="35000"/>
          </a:schemeClr>
        </a:solidFill>
      </dgm:spPr>
      <dgm:t>
        <a:bodyPr/>
        <a:lstStyle/>
        <a:p>
          <a:r>
            <a:rPr lang="en-US" dirty="0"/>
            <a:t>Sign In</a:t>
          </a:r>
        </a:p>
      </dgm:t>
    </dgm:pt>
    <dgm:pt modelId="{A407DAAB-57EB-4329-9819-540BCB486007}" type="parTrans" cxnId="{B2525DDA-BD15-498B-B585-B00A612BFB35}">
      <dgm:prSet/>
      <dgm:spPr/>
      <dgm:t>
        <a:bodyPr/>
        <a:lstStyle/>
        <a:p>
          <a:endParaRPr lang="en-US"/>
        </a:p>
      </dgm:t>
    </dgm:pt>
    <dgm:pt modelId="{4805C62D-DD82-4C58-8140-E6B1A211C8B8}" type="sibTrans" cxnId="{B2525DDA-BD15-498B-B585-B00A612BFB35}">
      <dgm:prSet/>
      <dgm:spPr/>
      <dgm:t>
        <a:bodyPr/>
        <a:lstStyle/>
        <a:p>
          <a:endParaRPr lang="en-US"/>
        </a:p>
      </dgm:t>
    </dgm:pt>
    <dgm:pt modelId="{DABA2E55-2DF2-4428-A8AB-D4B1016939EC}">
      <dgm:prSet/>
      <dgm:spPr>
        <a:solidFill>
          <a:schemeClr val="tx1">
            <a:lumMod val="65000"/>
            <a:lumOff val="35000"/>
          </a:schemeClr>
        </a:solidFill>
      </dgm:spPr>
      <dgm:t>
        <a:bodyPr/>
        <a:lstStyle/>
        <a:p>
          <a:r>
            <a:rPr lang="en-US" dirty="0"/>
            <a:t>Log In</a:t>
          </a:r>
        </a:p>
      </dgm:t>
    </dgm:pt>
    <dgm:pt modelId="{1F41CA64-EBAB-49C5-A9C9-8C5FE40EB069}" type="parTrans" cxnId="{1DB162ED-434B-4041-91C7-AFCCD7325FE6}">
      <dgm:prSet/>
      <dgm:spPr/>
      <dgm:t>
        <a:bodyPr/>
        <a:lstStyle/>
        <a:p>
          <a:endParaRPr lang="en-US"/>
        </a:p>
      </dgm:t>
    </dgm:pt>
    <dgm:pt modelId="{33FC488E-3FDC-4A40-82C2-4E9A16E4F143}" type="sibTrans" cxnId="{1DB162ED-434B-4041-91C7-AFCCD7325FE6}">
      <dgm:prSet/>
      <dgm:spPr/>
      <dgm:t>
        <a:bodyPr/>
        <a:lstStyle/>
        <a:p>
          <a:endParaRPr lang="en-US"/>
        </a:p>
      </dgm:t>
    </dgm:pt>
    <dgm:pt modelId="{9E3A904A-A04E-4719-8CA2-F8054377CF08}">
      <dgm:prSet/>
      <dgm:spPr>
        <a:solidFill>
          <a:schemeClr val="tx1">
            <a:lumMod val="65000"/>
            <a:lumOff val="35000"/>
          </a:schemeClr>
        </a:solidFill>
      </dgm:spPr>
      <dgm:t>
        <a:bodyPr/>
        <a:lstStyle/>
        <a:p>
          <a:r>
            <a:rPr lang="en-US" dirty="0"/>
            <a:t>Calorie Calculator</a:t>
          </a:r>
        </a:p>
      </dgm:t>
    </dgm:pt>
    <dgm:pt modelId="{7037B382-4971-4876-98E9-C0593D001FA1}" type="parTrans" cxnId="{72F4D18A-2443-4DF9-9F48-317204C30913}">
      <dgm:prSet/>
      <dgm:spPr/>
      <dgm:t>
        <a:bodyPr/>
        <a:lstStyle/>
        <a:p>
          <a:endParaRPr lang="en-US"/>
        </a:p>
      </dgm:t>
    </dgm:pt>
    <dgm:pt modelId="{BA964C04-82DD-4D39-8B20-FB32F037F782}" type="sibTrans" cxnId="{72F4D18A-2443-4DF9-9F48-317204C30913}">
      <dgm:prSet/>
      <dgm:spPr/>
      <dgm:t>
        <a:bodyPr/>
        <a:lstStyle/>
        <a:p>
          <a:endParaRPr lang="en-US"/>
        </a:p>
      </dgm:t>
    </dgm:pt>
    <dgm:pt modelId="{DC4E77BE-A847-46AE-B78A-BCAA2F9CC9E0}">
      <dgm:prSet/>
      <dgm:spPr>
        <a:solidFill>
          <a:schemeClr val="tx1">
            <a:lumMod val="65000"/>
            <a:lumOff val="35000"/>
          </a:schemeClr>
        </a:solidFill>
      </dgm:spPr>
      <dgm:t>
        <a:bodyPr/>
        <a:lstStyle/>
        <a:p>
          <a:r>
            <a:rPr lang="en-US" dirty="0"/>
            <a:t>Calorie</a:t>
          </a:r>
          <a:r>
            <a:rPr lang="en-US" baseline="0" dirty="0"/>
            <a:t> Estimation</a:t>
          </a:r>
          <a:endParaRPr lang="en-US" dirty="0"/>
        </a:p>
      </dgm:t>
    </dgm:pt>
    <dgm:pt modelId="{60C171C5-839E-4F74-940F-73FA3F7857B5}" type="parTrans" cxnId="{40CC8292-0A7C-4C5B-9C7C-084BE2C85372}">
      <dgm:prSet/>
      <dgm:spPr/>
      <dgm:t>
        <a:bodyPr/>
        <a:lstStyle/>
        <a:p>
          <a:endParaRPr lang="en-US"/>
        </a:p>
      </dgm:t>
    </dgm:pt>
    <dgm:pt modelId="{DD312049-902F-4E8A-8756-522120210625}" type="sibTrans" cxnId="{40CC8292-0A7C-4C5B-9C7C-084BE2C85372}">
      <dgm:prSet/>
      <dgm:spPr/>
      <dgm:t>
        <a:bodyPr/>
        <a:lstStyle/>
        <a:p>
          <a:endParaRPr lang="en-US"/>
        </a:p>
      </dgm:t>
    </dgm:pt>
    <dgm:pt modelId="{27B46BB4-207E-4934-8389-3C5109BD7915}">
      <dgm:prSet/>
      <dgm:spPr>
        <a:solidFill>
          <a:schemeClr val="tx1">
            <a:lumMod val="65000"/>
            <a:lumOff val="35000"/>
          </a:schemeClr>
        </a:solidFill>
      </dgm:spPr>
      <dgm:t>
        <a:bodyPr/>
        <a:lstStyle/>
        <a:p>
          <a:r>
            <a:rPr lang="en-US" dirty="0"/>
            <a:t>Food &amp; Diet Plan</a:t>
          </a:r>
        </a:p>
      </dgm:t>
    </dgm:pt>
    <dgm:pt modelId="{AFD423A4-C0C2-425D-ABF7-65F950EE7550}" type="parTrans" cxnId="{615F9472-F6F1-4121-8CF2-87F8281CE849}">
      <dgm:prSet/>
      <dgm:spPr/>
      <dgm:t>
        <a:bodyPr/>
        <a:lstStyle/>
        <a:p>
          <a:endParaRPr lang="en-US"/>
        </a:p>
      </dgm:t>
    </dgm:pt>
    <dgm:pt modelId="{C82EC829-E8D6-4223-9EE8-DAECD0039AF5}" type="sibTrans" cxnId="{615F9472-F6F1-4121-8CF2-87F8281CE849}">
      <dgm:prSet/>
      <dgm:spPr/>
      <dgm:t>
        <a:bodyPr/>
        <a:lstStyle/>
        <a:p>
          <a:endParaRPr lang="en-US"/>
        </a:p>
      </dgm:t>
    </dgm:pt>
    <dgm:pt modelId="{EAE089DD-2EC7-4C4B-A8D9-91C3C39C761F}">
      <dgm:prSet/>
      <dgm:spPr>
        <a:solidFill>
          <a:schemeClr val="tx1">
            <a:lumMod val="65000"/>
            <a:lumOff val="35000"/>
          </a:schemeClr>
        </a:solidFill>
      </dgm:spPr>
      <dgm:t>
        <a:bodyPr/>
        <a:lstStyle/>
        <a:p>
          <a:r>
            <a:rPr lang="en-US" dirty="0"/>
            <a:t>Recipes</a:t>
          </a:r>
        </a:p>
      </dgm:t>
    </dgm:pt>
    <dgm:pt modelId="{EBE484F6-2244-4BB3-9743-886195452DE6}" type="parTrans" cxnId="{1F3888C0-E814-4CB5-BE55-9292DC2D6344}">
      <dgm:prSet/>
      <dgm:spPr/>
      <dgm:t>
        <a:bodyPr/>
        <a:lstStyle/>
        <a:p>
          <a:endParaRPr lang="en-US"/>
        </a:p>
      </dgm:t>
    </dgm:pt>
    <dgm:pt modelId="{55E0D648-A3A8-4933-AE88-64C39385D7CC}" type="sibTrans" cxnId="{1F3888C0-E814-4CB5-BE55-9292DC2D6344}">
      <dgm:prSet/>
      <dgm:spPr/>
      <dgm:t>
        <a:bodyPr/>
        <a:lstStyle/>
        <a:p>
          <a:endParaRPr lang="en-US"/>
        </a:p>
      </dgm:t>
    </dgm:pt>
    <dgm:pt modelId="{EEADDFB2-F9C2-4609-B3E9-8E0EE3F11C27}">
      <dgm:prSet/>
      <dgm:spPr>
        <a:solidFill>
          <a:schemeClr val="tx1">
            <a:lumMod val="65000"/>
            <a:lumOff val="35000"/>
          </a:schemeClr>
        </a:solidFill>
      </dgm:spPr>
      <dgm:t>
        <a:bodyPr/>
        <a:lstStyle/>
        <a:p>
          <a:r>
            <a:rPr lang="en-US" dirty="0"/>
            <a:t>Preparation time</a:t>
          </a:r>
        </a:p>
      </dgm:t>
    </dgm:pt>
    <dgm:pt modelId="{27A694A0-2F3D-49C1-B799-FC32EB191FC7}" type="parTrans" cxnId="{91BB3A86-6CE7-4CF8-BF2A-934DFA8FF66B}">
      <dgm:prSet/>
      <dgm:spPr/>
      <dgm:t>
        <a:bodyPr/>
        <a:lstStyle/>
        <a:p>
          <a:endParaRPr lang="en-US"/>
        </a:p>
      </dgm:t>
    </dgm:pt>
    <dgm:pt modelId="{8D03295C-5729-4D84-8525-26DD56146172}" type="sibTrans" cxnId="{91BB3A86-6CE7-4CF8-BF2A-934DFA8FF66B}">
      <dgm:prSet/>
      <dgm:spPr/>
      <dgm:t>
        <a:bodyPr/>
        <a:lstStyle/>
        <a:p>
          <a:endParaRPr lang="en-US"/>
        </a:p>
      </dgm:t>
    </dgm:pt>
    <dgm:pt modelId="{807B1D48-0C0C-4A34-9723-D41895C5B86A}">
      <dgm:prSet/>
      <dgm:spPr>
        <a:solidFill>
          <a:schemeClr val="tx1">
            <a:lumMod val="65000"/>
            <a:lumOff val="35000"/>
          </a:schemeClr>
        </a:solidFill>
      </dgm:spPr>
      <dgm:t>
        <a:bodyPr/>
        <a:lstStyle/>
        <a:p>
          <a:r>
            <a:rPr lang="en-US" dirty="0"/>
            <a:t>Ingredients</a:t>
          </a:r>
        </a:p>
      </dgm:t>
    </dgm:pt>
    <dgm:pt modelId="{8F393BA2-9F50-4566-92ED-54959C695D0A}" type="parTrans" cxnId="{1A8631FF-5841-40B6-8DAD-106EEBB0CF9B}">
      <dgm:prSet/>
      <dgm:spPr/>
      <dgm:t>
        <a:bodyPr/>
        <a:lstStyle/>
        <a:p>
          <a:endParaRPr lang="en-US"/>
        </a:p>
      </dgm:t>
    </dgm:pt>
    <dgm:pt modelId="{7E7899D3-3012-4BE0-87F3-76A97CC65013}" type="sibTrans" cxnId="{1A8631FF-5841-40B6-8DAD-106EEBB0CF9B}">
      <dgm:prSet/>
      <dgm:spPr/>
      <dgm:t>
        <a:bodyPr/>
        <a:lstStyle/>
        <a:p>
          <a:endParaRPr lang="en-US"/>
        </a:p>
      </dgm:t>
    </dgm:pt>
    <dgm:pt modelId="{BB5A4EBB-817E-4CEC-A300-057BA7A8978F}">
      <dgm:prSet/>
      <dgm:spPr>
        <a:solidFill>
          <a:schemeClr val="tx1">
            <a:lumMod val="65000"/>
            <a:lumOff val="35000"/>
          </a:schemeClr>
        </a:solidFill>
      </dgm:spPr>
      <dgm:t>
        <a:bodyPr/>
        <a:lstStyle/>
        <a:p>
          <a:r>
            <a:rPr lang="en-US" dirty="0"/>
            <a:t>Calorie Estimation</a:t>
          </a:r>
        </a:p>
      </dgm:t>
    </dgm:pt>
    <dgm:pt modelId="{18F5400D-DD82-45C8-9358-007AE04B3C60}" type="parTrans" cxnId="{EF4D697C-74B1-4F4D-9DD5-413029CCA134}">
      <dgm:prSet/>
      <dgm:spPr/>
      <dgm:t>
        <a:bodyPr/>
        <a:lstStyle/>
        <a:p>
          <a:endParaRPr lang="en-US"/>
        </a:p>
      </dgm:t>
    </dgm:pt>
    <dgm:pt modelId="{0C088ACC-2EBD-4861-BFE2-FA60703AFD5D}" type="sibTrans" cxnId="{EF4D697C-74B1-4F4D-9DD5-413029CCA134}">
      <dgm:prSet/>
      <dgm:spPr/>
      <dgm:t>
        <a:bodyPr/>
        <a:lstStyle/>
        <a:p>
          <a:endParaRPr lang="en-US"/>
        </a:p>
      </dgm:t>
    </dgm:pt>
    <dgm:pt modelId="{21D14D0D-963E-4A4B-B3DF-1708AA2A0DFC}">
      <dgm:prSet/>
      <dgm:spPr>
        <a:solidFill>
          <a:schemeClr val="tx1">
            <a:lumMod val="65000"/>
            <a:lumOff val="35000"/>
          </a:schemeClr>
        </a:solidFill>
      </dgm:spPr>
      <dgm:t>
        <a:bodyPr/>
        <a:lstStyle/>
        <a:p>
          <a:r>
            <a:rPr lang="en-US" dirty="0"/>
            <a:t>Preparation Time</a:t>
          </a:r>
        </a:p>
      </dgm:t>
    </dgm:pt>
    <dgm:pt modelId="{8B8C5D4E-A0D7-4A71-B338-A52E46EB47E6}" type="parTrans" cxnId="{DE1C146D-1505-4683-B7CC-7E96CB49F277}">
      <dgm:prSet/>
      <dgm:spPr/>
      <dgm:t>
        <a:bodyPr/>
        <a:lstStyle/>
        <a:p>
          <a:endParaRPr lang="en-US"/>
        </a:p>
      </dgm:t>
    </dgm:pt>
    <dgm:pt modelId="{39E6E258-2016-4A77-96D7-41ED0651C754}" type="sibTrans" cxnId="{DE1C146D-1505-4683-B7CC-7E96CB49F277}">
      <dgm:prSet/>
      <dgm:spPr/>
      <dgm:t>
        <a:bodyPr/>
        <a:lstStyle/>
        <a:p>
          <a:endParaRPr lang="en-US"/>
        </a:p>
      </dgm:t>
    </dgm:pt>
    <dgm:pt modelId="{E6C4B70D-3100-4383-97CB-EC5A5A30B171}">
      <dgm:prSet/>
      <dgm:spPr>
        <a:solidFill>
          <a:schemeClr val="tx1">
            <a:lumMod val="65000"/>
            <a:lumOff val="35000"/>
          </a:schemeClr>
        </a:solidFill>
      </dgm:spPr>
      <dgm:t>
        <a:bodyPr/>
        <a:lstStyle/>
        <a:p>
          <a:r>
            <a:rPr lang="en-US" dirty="0"/>
            <a:t>Generate Recipe</a:t>
          </a:r>
        </a:p>
      </dgm:t>
    </dgm:pt>
    <dgm:pt modelId="{06484975-35FF-46E3-BADE-49872A5FD859}" type="parTrans" cxnId="{715443AF-EDA2-4643-8EEC-C34F2C94191D}">
      <dgm:prSet/>
      <dgm:spPr/>
      <dgm:t>
        <a:bodyPr/>
        <a:lstStyle/>
        <a:p>
          <a:endParaRPr lang="en-US"/>
        </a:p>
      </dgm:t>
    </dgm:pt>
    <dgm:pt modelId="{DE0A787C-58F9-4BC9-88F0-5C36C6F3C608}" type="sibTrans" cxnId="{715443AF-EDA2-4643-8EEC-C34F2C94191D}">
      <dgm:prSet/>
      <dgm:spPr/>
      <dgm:t>
        <a:bodyPr/>
        <a:lstStyle/>
        <a:p>
          <a:endParaRPr lang="en-US"/>
        </a:p>
      </dgm:t>
    </dgm:pt>
    <dgm:pt modelId="{79C6C828-1DD3-44A2-A3A0-E181EFDBE2F3}">
      <dgm:prSet/>
      <dgm:spPr>
        <a:solidFill>
          <a:schemeClr val="tx1">
            <a:lumMod val="65000"/>
            <a:lumOff val="35000"/>
          </a:schemeClr>
        </a:solidFill>
      </dgm:spPr>
      <dgm:t>
        <a:bodyPr/>
        <a:lstStyle/>
        <a:p>
          <a:r>
            <a:rPr lang="en-US" dirty="0"/>
            <a:t>About</a:t>
          </a:r>
        </a:p>
      </dgm:t>
    </dgm:pt>
    <dgm:pt modelId="{D0E0DB82-B96E-43EB-A80E-E536F0BD8481}" type="parTrans" cxnId="{F781DDC1-E87B-4696-BB0A-121E50981BBC}">
      <dgm:prSet/>
      <dgm:spPr/>
      <dgm:t>
        <a:bodyPr/>
        <a:lstStyle/>
        <a:p>
          <a:endParaRPr lang="en-US"/>
        </a:p>
      </dgm:t>
    </dgm:pt>
    <dgm:pt modelId="{A94E3AD2-A8BB-4C66-ADC7-D550694178EF}" type="sibTrans" cxnId="{F781DDC1-E87B-4696-BB0A-121E50981BBC}">
      <dgm:prSet/>
      <dgm:spPr/>
      <dgm:t>
        <a:bodyPr/>
        <a:lstStyle/>
        <a:p>
          <a:endParaRPr lang="en-US"/>
        </a:p>
      </dgm:t>
    </dgm:pt>
    <dgm:pt modelId="{226003D0-FC8C-4E3D-BCC3-54F12B32DE5F}">
      <dgm:prSet/>
      <dgm:spPr>
        <a:solidFill>
          <a:schemeClr val="tx1">
            <a:lumMod val="65000"/>
            <a:lumOff val="35000"/>
          </a:schemeClr>
        </a:solidFill>
      </dgm:spPr>
      <dgm:t>
        <a:bodyPr/>
        <a:lstStyle/>
        <a:p>
          <a:r>
            <a:rPr lang="en-US" dirty="0"/>
            <a:t>Contact</a:t>
          </a:r>
        </a:p>
      </dgm:t>
    </dgm:pt>
    <dgm:pt modelId="{ACB40BC8-38F2-466B-9CC8-E8163982682C}" type="parTrans" cxnId="{B75D5263-01F8-4BC8-9991-72B3D55B3F90}">
      <dgm:prSet/>
      <dgm:spPr/>
      <dgm:t>
        <a:bodyPr/>
        <a:lstStyle/>
        <a:p>
          <a:endParaRPr lang="en-US"/>
        </a:p>
      </dgm:t>
    </dgm:pt>
    <dgm:pt modelId="{63B9703E-134B-4651-83FF-B72929B79479}" type="sibTrans" cxnId="{B75D5263-01F8-4BC8-9991-72B3D55B3F90}">
      <dgm:prSet/>
      <dgm:spPr/>
      <dgm:t>
        <a:bodyPr/>
        <a:lstStyle/>
        <a:p>
          <a:endParaRPr lang="en-US"/>
        </a:p>
      </dgm:t>
    </dgm:pt>
    <dgm:pt modelId="{24CD7776-2130-4147-9093-62CAC1E66D5E}">
      <dgm:prSet/>
      <dgm:spPr>
        <a:solidFill>
          <a:schemeClr val="tx1">
            <a:lumMod val="65000"/>
            <a:lumOff val="35000"/>
          </a:schemeClr>
        </a:solidFill>
      </dgm:spPr>
      <dgm:t>
        <a:bodyPr/>
        <a:lstStyle/>
        <a:p>
          <a:r>
            <a:rPr lang="en-US" dirty="0"/>
            <a:t>Sign Out</a:t>
          </a:r>
        </a:p>
      </dgm:t>
    </dgm:pt>
    <dgm:pt modelId="{43BF791A-35CA-4BF9-97BF-BF25E04F77CB}" type="parTrans" cxnId="{18FE0CBD-EC04-4FF6-843E-DE40C11D2204}">
      <dgm:prSet/>
      <dgm:spPr/>
      <dgm:t>
        <a:bodyPr/>
        <a:lstStyle/>
        <a:p>
          <a:endParaRPr lang="en-US"/>
        </a:p>
      </dgm:t>
    </dgm:pt>
    <dgm:pt modelId="{BC6CC339-BABC-4465-909C-DB10977BD743}" type="sibTrans" cxnId="{18FE0CBD-EC04-4FF6-843E-DE40C11D2204}">
      <dgm:prSet/>
      <dgm:spPr/>
      <dgm:t>
        <a:bodyPr/>
        <a:lstStyle/>
        <a:p>
          <a:endParaRPr lang="en-US"/>
        </a:p>
      </dgm:t>
    </dgm:pt>
    <dgm:pt modelId="{9AA0E581-15B3-490E-A638-F04233EC539D}" type="pres">
      <dgm:prSet presAssocID="{B3119785-8213-46EE-89EC-C5CD7F327296}" presName="diagram" presStyleCnt="0">
        <dgm:presLayoutVars>
          <dgm:dir/>
          <dgm:resizeHandles val="exact"/>
        </dgm:presLayoutVars>
      </dgm:prSet>
      <dgm:spPr/>
    </dgm:pt>
    <dgm:pt modelId="{C66260A8-B7C8-448B-AA03-77126F8FB994}" type="pres">
      <dgm:prSet presAssocID="{3C58AC3C-2469-440C-927F-1490BAEF7C6C}" presName="node" presStyleLbl="node1" presStyleIdx="0" presStyleCnt="15">
        <dgm:presLayoutVars>
          <dgm:bulletEnabled val="1"/>
        </dgm:presLayoutVars>
      </dgm:prSet>
      <dgm:spPr/>
    </dgm:pt>
    <dgm:pt modelId="{9972EB62-3E76-499F-ABBB-FA7C5C6ADDF7}" type="pres">
      <dgm:prSet presAssocID="{AF11F9C9-8030-4111-B4DF-C4E4261A12BF}" presName="sibTrans" presStyleLbl="sibTrans2D1" presStyleIdx="0" presStyleCnt="14"/>
      <dgm:spPr/>
    </dgm:pt>
    <dgm:pt modelId="{91E8F9F2-739D-4FF8-A883-A1E8967C2DDA}" type="pres">
      <dgm:prSet presAssocID="{AF11F9C9-8030-4111-B4DF-C4E4261A12BF}" presName="connectorText" presStyleLbl="sibTrans2D1" presStyleIdx="0" presStyleCnt="14"/>
      <dgm:spPr/>
    </dgm:pt>
    <dgm:pt modelId="{CAC5C6E6-7AC8-4268-AE03-B5CF8C3D8C95}" type="pres">
      <dgm:prSet presAssocID="{476D9F71-4CE4-485C-9F12-4CF6D0301986}" presName="node" presStyleLbl="node1" presStyleIdx="1" presStyleCnt="15">
        <dgm:presLayoutVars>
          <dgm:bulletEnabled val="1"/>
        </dgm:presLayoutVars>
      </dgm:prSet>
      <dgm:spPr/>
    </dgm:pt>
    <dgm:pt modelId="{AFB1F3BA-7703-4579-9048-D752168D4DB9}" type="pres">
      <dgm:prSet presAssocID="{4805C62D-DD82-4C58-8140-E6B1A211C8B8}" presName="sibTrans" presStyleLbl="sibTrans2D1" presStyleIdx="1" presStyleCnt="14"/>
      <dgm:spPr/>
    </dgm:pt>
    <dgm:pt modelId="{12F2E24C-730D-41DC-971A-5A5558C961FB}" type="pres">
      <dgm:prSet presAssocID="{4805C62D-DD82-4C58-8140-E6B1A211C8B8}" presName="connectorText" presStyleLbl="sibTrans2D1" presStyleIdx="1" presStyleCnt="14"/>
      <dgm:spPr/>
    </dgm:pt>
    <dgm:pt modelId="{1D2337A6-F524-4DB1-A304-5D01B385B7FF}" type="pres">
      <dgm:prSet presAssocID="{DABA2E55-2DF2-4428-A8AB-D4B1016939EC}" presName="node" presStyleLbl="node1" presStyleIdx="2" presStyleCnt="15">
        <dgm:presLayoutVars>
          <dgm:bulletEnabled val="1"/>
        </dgm:presLayoutVars>
      </dgm:prSet>
      <dgm:spPr/>
    </dgm:pt>
    <dgm:pt modelId="{FC729D37-0924-4B3D-9D7D-5976E4509BBD}" type="pres">
      <dgm:prSet presAssocID="{33FC488E-3FDC-4A40-82C2-4E9A16E4F143}" presName="sibTrans" presStyleLbl="sibTrans2D1" presStyleIdx="2" presStyleCnt="14"/>
      <dgm:spPr/>
    </dgm:pt>
    <dgm:pt modelId="{7B60A84D-24AF-451D-9F7F-2CE5F4E36AC0}" type="pres">
      <dgm:prSet presAssocID="{33FC488E-3FDC-4A40-82C2-4E9A16E4F143}" presName="connectorText" presStyleLbl="sibTrans2D1" presStyleIdx="2" presStyleCnt="14"/>
      <dgm:spPr/>
    </dgm:pt>
    <dgm:pt modelId="{F9DFA47F-8DB1-4436-9404-3BB9A463CCC3}" type="pres">
      <dgm:prSet presAssocID="{9E3A904A-A04E-4719-8CA2-F8054377CF08}" presName="node" presStyleLbl="node1" presStyleIdx="3" presStyleCnt="15">
        <dgm:presLayoutVars>
          <dgm:bulletEnabled val="1"/>
        </dgm:presLayoutVars>
      </dgm:prSet>
      <dgm:spPr/>
    </dgm:pt>
    <dgm:pt modelId="{67DF8B19-BABC-43B1-87E5-BD6259A9B690}" type="pres">
      <dgm:prSet presAssocID="{BA964C04-82DD-4D39-8B20-FB32F037F782}" presName="sibTrans" presStyleLbl="sibTrans2D1" presStyleIdx="3" presStyleCnt="14"/>
      <dgm:spPr/>
    </dgm:pt>
    <dgm:pt modelId="{A5C8BB77-95F4-4D4D-B74F-79C59A2A6B30}" type="pres">
      <dgm:prSet presAssocID="{BA964C04-82DD-4D39-8B20-FB32F037F782}" presName="connectorText" presStyleLbl="sibTrans2D1" presStyleIdx="3" presStyleCnt="14"/>
      <dgm:spPr/>
    </dgm:pt>
    <dgm:pt modelId="{AE0CE3FD-760A-41D0-B024-ED0D11AFBEED}" type="pres">
      <dgm:prSet presAssocID="{DC4E77BE-A847-46AE-B78A-BCAA2F9CC9E0}" presName="node" presStyleLbl="node1" presStyleIdx="4" presStyleCnt="15">
        <dgm:presLayoutVars>
          <dgm:bulletEnabled val="1"/>
        </dgm:presLayoutVars>
      </dgm:prSet>
      <dgm:spPr/>
    </dgm:pt>
    <dgm:pt modelId="{B1510B5A-F903-4711-B601-56B7988CE9B4}" type="pres">
      <dgm:prSet presAssocID="{DD312049-902F-4E8A-8756-522120210625}" presName="sibTrans" presStyleLbl="sibTrans2D1" presStyleIdx="4" presStyleCnt="14"/>
      <dgm:spPr/>
    </dgm:pt>
    <dgm:pt modelId="{BB60980B-52F5-48C8-914F-5E75A3BFEBB5}" type="pres">
      <dgm:prSet presAssocID="{DD312049-902F-4E8A-8756-522120210625}" presName="connectorText" presStyleLbl="sibTrans2D1" presStyleIdx="4" presStyleCnt="14"/>
      <dgm:spPr/>
    </dgm:pt>
    <dgm:pt modelId="{A534A39F-1B50-4BB1-B7B4-6B38DF0C1198}" type="pres">
      <dgm:prSet presAssocID="{27B46BB4-207E-4934-8389-3C5109BD7915}" presName="node" presStyleLbl="node1" presStyleIdx="5" presStyleCnt="15">
        <dgm:presLayoutVars>
          <dgm:bulletEnabled val="1"/>
        </dgm:presLayoutVars>
      </dgm:prSet>
      <dgm:spPr/>
    </dgm:pt>
    <dgm:pt modelId="{51BBF8CC-254A-443C-B641-5D25EB942443}" type="pres">
      <dgm:prSet presAssocID="{C82EC829-E8D6-4223-9EE8-DAECD0039AF5}" presName="sibTrans" presStyleLbl="sibTrans2D1" presStyleIdx="5" presStyleCnt="14"/>
      <dgm:spPr/>
    </dgm:pt>
    <dgm:pt modelId="{21551295-89D0-469D-BBEE-B7FEB9919628}" type="pres">
      <dgm:prSet presAssocID="{C82EC829-E8D6-4223-9EE8-DAECD0039AF5}" presName="connectorText" presStyleLbl="sibTrans2D1" presStyleIdx="5" presStyleCnt="14"/>
      <dgm:spPr/>
    </dgm:pt>
    <dgm:pt modelId="{CFFFF780-736E-4467-BA6F-9D2833D4D794}" type="pres">
      <dgm:prSet presAssocID="{EAE089DD-2EC7-4C4B-A8D9-91C3C39C761F}" presName="node" presStyleLbl="node1" presStyleIdx="6" presStyleCnt="15">
        <dgm:presLayoutVars>
          <dgm:bulletEnabled val="1"/>
        </dgm:presLayoutVars>
      </dgm:prSet>
      <dgm:spPr/>
    </dgm:pt>
    <dgm:pt modelId="{E65A3D51-992D-4FE1-8F32-BB16FFE7D44C}" type="pres">
      <dgm:prSet presAssocID="{55E0D648-A3A8-4933-AE88-64C39385D7CC}" presName="sibTrans" presStyleLbl="sibTrans2D1" presStyleIdx="6" presStyleCnt="14"/>
      <dgm:spPr/>
    </dgm:pt>
    <dgm:pt modelId="{7C5EED42-F81B-4682-BC20-CD229E8B1DC1}" type="pres">
      <dgm:prSet presAssocID="{55E0D648-A3A8-4933-AE88-64C39385D7CC}" presName="connectorText" presStyleLbl="sibTrans2D1" presStyleIdx="6" presStyleCnt="14"/>
      <dgm:spPr/>
    </dgm:pt>
    <dgm:pt modelId="{3829F607-E457-4AF4-8FC2-AD09CD16A891}" type="pres">
      <dgm:prSet presAssocID="{EEADDFB2-F9C2-4609-B3E9-8E0EE3F11C27}" presName="node" presStyleLbl="node1" presStyleIdx="7" presStyleCnt="15">
        <dgm:presLayoutVars>
          <dgm:bulletEnabled val="1"/>
        </dgm:presLayoutVars>
      </dgm:prSet>
      <dgm:spPr/>
    </dgm:pt>
    <dgm:pt modelId="{79175833-0034-46AB-A81C-ACA745374641}" type="pres">
      <dgm:prSet presAssocID="{8D03295C-5729-4D84-8525-26DD56146172}" presName="sibTrans" presStyleLbl="sibTrans2D1" presStyleIdx="7" presStyleCnt="14"/>
      <dgm:spPr/>
    </dgm:pt>
    <dgm:pt modelId="{2E6DDB96-5970-478A-BB04-AE1E0CCC8177}" type="pres">
      <dgm:prSet presAssocID="{8D03295C-5729-4D84-8525-26DD56146172}" presName="connectorText" presStyleLbl="sibTrans2D1" presStyleIdx="7" presStyleCnt="14"/>
      <dgm:spPr/>
    </dgm:pt>
    <dgm:pt modelId="{842BC3A2-39B2-4CEE-8FEC-C23038F0BBE2}" type="pres">
      <dgm:prSet presAssocID="{807B1D48-0C0C-4A34-9723-D41895C5B86A}" presName="node" presStyleLbl="node1" presStyleIdx="8" presStyleCnt="15">
        <dgm:presLayoutVars>
          <dgm:bulletEnabled val="1"/>
        </dgm:presLayoutVars>
      </dgm:prSet>
      <dgm:spPr/>
    </dgm:pt>
    <dgm:pt modelId="{370E98B5-F942-45DC-BC2D-C955512EA480}" type="pres">
      <dgm:prSet presAssocID="{7E7899D3-3012-4BE0-87F3-76A97CC65013}" presName="sibTrans" presStyleLbl="sibTrans2D1" presStyleIdx="8" presStyleCnt="14"/>
      <dgm:spPr/>
    </dgm:pt>
    <dgm:pt modelId="{0BDAD78B-2A12-4FC7-9A08-26244B5E3764}" type="pres">
      <dgm:prSet presAssocID="{7E7899D3-3012-4BE0-87F3-76A97CC65013}" presName="connectorText" presStyleLbl="sibTrans2D1" presStyleIdx="8" presStyleCnt="14"/>
      <dgm:spPr/>
    </dgm:pt>
    <dgm:pt modelId="{655C8B98-8BA6-48F5-A858-B5C9822066F9}" type="pres">
      <dgm:prSet presAssocID="{BB5A4EBB-817E-4CEC-A300-057BA7A8978F}" presName="node" presStyleLbl="node1" presStyleIdx="9" presStyleCnt="15">
        <dgm:presLayoutVars>
          <dgm:bulletEnabled val="1"/>
        </dgm:presLayoutVars>
      </dgm:prSet>
      <dgm:spPr/>
    </dgm:pt>
    <dgm:pt modelId="{6CCFD353-6D64-4A01-842E-1C2F4A878245}" type="pres">
      <dgm:prSet presAssocID="{0C088ACC-2EBD-4861-BFE2-FA60703AFD5D}" presName="sibTrans" presStyleLbl="sibTrans2D1" presStyleIdx="9" presStyleCnt="14"/>
      <dgm:spPr/>
    </dgm:pt>
    <dgm:pt modelId="{927EBBD8-79F7-4945-89DC-08300F74E04D}" type="pres">
      <dgm:prSet presAssocID="{0C088ACC-2EBD-4861-BFE2-FA60703AFD5D}" presName="connectorText" presStyleLbl="sibTrans2D1" presStyleIdx="9" presStyleCnt="14"/>
      <dgm:spPr/>
    </dgm:pt>
    <dgm:pt modelId="{060F0A22-A6FB-4440-AD8A-DFC127163883}" type="pres">
      <dgm:prSet presAssocID="{21D14D0D-963E-4A4B-B3DF-1708AA2A0DFC}" presName="node" presStyleLbl="node1" presStyleIdx="10" presStyleCnt="15">
        <dgm:presLayoutVars>
          <dgm:bulletEnabled val="1"/>
        </dgm:presLayoutVars>
      </dgm:prSet>
      <dgm:spPr/>
    </dgm:pt>
    <dgm:pt modelId="{86EED1F0-5FCA-4419-BAC7-709807A44B64}" type="pres">
      <dgm:prSet presAssocID="{39E6E258-2016-4A77-96D7-41ED0651C754}" presName="sibTrans" presStyleLbl="sibTrans2D1" presStyleIdx="10" presStyleCnt="14"/>
      <dgm:spPr/>
    </dgm:pt>
    <dgm:pt modelId="{A68DA803-0C13-4516-A27E-7B3062800290}" type="pres">
      <dgm:prSet presAssocID="{39E6E258-2016-4A77-96D7-41ED0651C754}" presName="connectorText" presStyleLbl="sibTrans2D1" presStyleIdx="10" presStyleCnt="14"/>
      <dgm:spPr/>
    </dgm:pt>
    <dgm:pt modelId="{891F5715-81F7-4F55-9147-DACDF135819B}" type="pres">
      <dgm:prSet presAssocID="{E6C4B70D-3100-4383-97CB-EC5A5A30B171}" presName="node" presStyleLbl="node1" presStyleIdx="11" presStyleCnt="15">
        <dgm:presLayoutVars>
          <dgm:bulletEnabled val="1"/>
        </dgm:presLayoutVars>
      </dgm:prSet>
      <dgm:spPr/>
    </dgm:pt>
    <dgm:pt modelId="{EEE8C348-C8DE-4CEA-83B7-C50A00EDC48B}" type="pres">
      <dgm:prSet presAssocID="{DE0A787C-58F9-4BC9-88F0-5C36C6F3C608}" presName="sibTrans" presStyleLbl="sibTrans2D1" presStyleIdx="11" presStyleCnt="14"/>
      <dgm:spPr/>
    </dgm:pt>
    <dgm:pt modelId="{C51456CB-815A-41FD-AA86-FFDB360D438F}" type="pres">
      <dgm:prSet presAssocID="{DE0A787C-58F9-4BC9-88F0-5C36C6F3C608}" presName="connectorText" presStyleLbl="sibTrans2D1" presStyleIdx="11" presStyleCnt="14"/>
      <dgm:spPr/>
    </dgm:pt>
    <dgm:pt modelId="{1C52235C-8FF6-4A73-8786-C52A47E2189F}" type="pres">
      <dgm:prSet presAssocID="{79C6C828-1DD3-44A2-A3A0-E181EFDBE2F3}" presName="node" presStyleLbl="node1" presStyleIdx="12" presStyleCnt="15">
        <dgm:presLayoutVars>
          <dgm:bulletEnabled val="1"/>
        </dgm:presLayoutVars>
      </dgm:prSet>
      <dgm:spPr/>
    </dgm:pt>
    <dgm:pt modelId="{3297040C-1697-498C-ACB2-324DBAD46867}" type="pres">
      <dgm:prSet presAssocID="{A94E3AD2-A8BB-4C66-ADC7-D550694178EF}" presName="sibTrans" presStyleLbl="sibTrans2D1" presStyleIdx="12" presStyleCnt="14"/>
      <dgm:spPr/>
    </dgm:pt>
    <dgm:pt modelId="{80B8BE20-99B2-47A7-B236-DC906AC471FA}" type="pres">
      <dgm:prSet presAssocID="{A94E3AD2-A8BB-4C66-ADC7-D550694178EF}" presName="connectorText" presStyleLbl="sibTrans2D1" presStyleIdx="12" presStyleCnt="14"/>
      <dgm:spPr/>
    </dgm:pt>
    <dgm:pt modelId="{71D7E10B-0A05-4F31-A659-299D0914FC3B}" type="pres">
      <dgm:prSet presAssocID="{226003D0-FC8C-4E3D-BCC3-54F12B32DE5F}" presName="node" presStyleLbl="node1" presStyleIdx="13" presStyleCnt="15">
        <dgm:presLayoutVars>
          <dgm:bulletEnabled val="1"/>
        </dgm:presLayoutVars>
      </dgm:prSet>
      <dgm:spPr/>
    </dgm:pt>
    <dgm:pt modelId="{8C1AE451-ED97-4060-B15C-A03E24D0AF5B}" type="pres">
      <dgm:prSet presAssocID="{63B9703E-134B-4651-83FF-B72929B79479}" presName="sibTrans" presStyleLbl="sibTrans2D1" presStyleIdx="13" presStyleCnt="14"/>
      <dgm:spPr/>
    </dgm:pt>
    <dgm:pt modelId="{7594A57A-E37D-4E60-98C0-511214B5B2FB}" type="pres">
      <dgm:prSet presAssocID="{63B9703E-134B-4651-83FF-B72929B79479}" presName="connectorText" presStyleLbl="sibTrans2D1" presStyleIdx="13" presStyleCnt="14"/>
      <dgm:spPr/>
    </dgm:pt>
    <dgm:pt modelId="{D2B98D74-CC69-4647-B6BF-59424BEF0EFA}" type="pres">
      <dgm:prSet presAssocID="{24CD7776-2130-4147-9093-62CAC1E66D5E}" presName="node" presStyleLbl="node1" presStyleIdx="14" presStyleCnt="15">
        <dgm:presLayoutVars>
          <dgm:bulletEnabled val="1"/>
        </dgm:presLayoutVars>
      </dgm:prSet>
      <dgm:spPr/>
    </dgm:pt>
  </dgm:ptLst>
  <dgm:cxnLst>
    <dgm:cxn modelId="{BD179F03-468D-4364-B212-4850556C7C54}" type="presOf" srcId="{E6C4B70D-3100-4383-97CB-EC5A5A30B171}" destId="{891F5715-81F7-4F55-9147-DACDF135819B}" srcOrd="0" destOrd="0" presId="urn:microsoft.com/office/officeart/2005/8/layout/process5"/>
    <dgm:cxn modelId="{2F319406-ED04-4079-866C-DACCDCB4499E}" type="presOf" srcId="{39E6E258-2016-4A77-96D7-41ED0651C754}" destId="{86EED1F0-5FCA-4419-BAC7-709807A44B64}" srcOrd="0" destOrd="0" presId="urn:microsoft.com/office/officeart/2005/8/layout/process5"/>
    <dgm:cxn modelId="{3DC9190A-94AD-446D-9BC6-7734509FBDDE}" type="presOf" srcId="{55E0D648-A3A8-4933-AE88-64C39385D7CC}" destId="{E65A3D51-992D-4FE1-8F32-BB16FFE7D44C}" srcOrd="0" destOrd="0" presId="urn:microsoft.com/office/officeart/2005/8/layout/process5"/>
    <dgm:cxn modelId="{90675611-B165-43D8-B396-2563FE800CBA}" type="presOf" srcId="{79C6C828-1DD3-44A2-A3A0-E181EFDBE2F3}" destId="{1C52235C-8FF6-4A73-8786-C52A47E2189F}" srcOrd="0" destOrd="0" presId="urn:microsoft.com/office/officeart/2005/8/layout/process5"/>
    <dgm:cxn modelId="{5B731114-B34F-4D3D-9EEE-DB9715108D39}" type="presOf" srcId="{0C088ACC-2EBD-4861-BFE2-FA60703AFD5D}" destId="{6CCFD353-6D64-4A01-842E-1C2F4A878245}" srcOrd="0" destOrd="0" presId="urn:microsoft.com/office/officeart/2005/8/layout/process5"/>
    <dgm:cxn modelId="{78621C14-AAF9-4C1C-9456-991A9BCB3FF2}" type="presOf" srcId="{7E7899D3-3012-4BE0-87F3-76A97CC65013}" destId="{0BDAD78B-2A12-4FC7-9A08-26244B5E3764}" srcOrd="1" destOrd="0" presId="urn:microsoft.com/office/officeart/2005/8/layout/process5"/>
    <dgm:cxn modelId="{3F634D16-8434-4384-959C-58B1E9B9DE9E}" type="presOf" srcId="{EAE089DD-2EC7-4C4B-A8D9-91C3C39C761F}" destId="{CFFFF780-736E-4467-BA6F-9D2833D4D794}" srcOrd="0" destOrd="0" presId="urn:microsoft.com/office/officeart/2005/8/layout/process5"/>
    <dgm:cxn modelId="{B8B6D116-3863-47E2-948F-9BF2B08A4195}" type="presOf" srcId="{8D03295C-5729-4D84-8525-26DD56146172}" destId="{2E6DDB96-5970-478A-BB04-AE1E0CCC8177}" srcOrd="1" destOrd="0" presId="urn:microsoft.com/office/officeart/2005/8/layout/process5"/>
    <dgm:cxn modelId="{C30E1125-3DD9-4FBC-8BB5-A47AAE55A7ED}" type="presOf" srcId="{BA964C04-82DD-4D39-8B20-FB32F037F782}" destId="{67DF8B19-BABC-43B1-87E5-BD6259A9B690}" srcOrd="0" destOrd="0" presId="urn:microsoft.com/office/officeart/2005/8/layout/process5"/>
    <dgm:cxn modelId="{E220CB35-6B89-4F4C-8F47-2F19B8B2EE9A}" type="presOf" srcId="{BB5A4EBB-817E-4CEC-A300-057BA7A8978F}" destId="{655C8B98-8BA6-48F5-A858-B5C9822066F9}" srcOrd="0" destOrd="0" presId="urn:microsoft.com/office/officeart/2005/8/layout/process5"/>
    <dgm:cxn modelId="{2F8AEC3E-649F-450D-B44F-F5AF0E7D385B}" type="presOf" srcId="{C82EC829-E8D6-4223-9EE8-DAECD0039AF5}" destId="{21551295-89D0-469D-BBEE-B7FEB9919628}" srcOrd="1" destOrd="0" presId="urn:microsoft.com/office/officeart/2005/8/layout/process5"/>
    <dgm:cxn modelId="{DCF00940-7D8F-41E7-919A-B7495AC2876B}" type="presOf" srcId="{C82EC829-E8D6-4223-9EE8-DAECD0039AF5}" destId="{51BBF8CC-254A-443C-B641-5D25EB942443}" srcOrd="0" destOrd="0" presId="urn:microsoft.com/office/officeart/2005/8/layout/process5"/>
    <dgm:cxn modelId="{DD73285F-42BE-43FC-A2CF-E693D56A04AD}" type="presOf" srcId="{21D14D0D-963E-4A4B-B3DF-1708AA2A0DFC}" destId="{060F0A22-A6FB-4440-AD8A-DFC127163883}" srcOrd="0" destOrd="0" presId="urn:microsoft.com/office/officeart/2005/8/layout/process5"/>
    <dgm:cxn modelId="{A64F0641-9083-4D58-8F61-2269767B49AE}" type="presOf" srcId="{4805C62D-DD82-4C58-8140-E6B1A211C8B8}" destId="{12F2E24C-730D-41DC-971A-5A5558C961FB}" srcOrd="1" destOrd="0" presId="urn:microsoft.com/office/officeart/2005/8/layout/process5"/>
    <dgm:cxn modelId="{B9B54F42-3CAF-4A64-89F0-EA0128AD1225}" type="presOf" srcId="{39E6E258-2016-4A77-96D7-41ED0651C754}" destId="{A68DA803-0C13-4516-A27E-7B3062800290}" srcOrd="1" destOrd="0" presId="urn:microsoft.com/office/officeart/2005/8/layout/process5"/>
    <dgm:cxn modelId="{B75D5263-01F8-4BC8-9991-72B3D55B3F90}" srcId="{B3119785-8213-46EE-89EC-C5CD7F327296}" destId="{226003D0-FC8C-4E3D-BCC3-54F12B32DE5F}" srcOrd="13" destOrd="0" parTransId="{ACB40BC8-38F2-466B-9CC8-E8163982682C}" sibTransId="{63B9703E-134B-4651-83FF-B72929B79479}"/>
    <dgm:cxn modelId="{1B602449-2816-4F40-B32A-DA1C06A8C770}" type="presOf" srcId="{DE0A787C-58F9-4BC9-88F0-5C36C6F3C608}" destId="{C51456CB-815A-41FD-AA86-FFDB360D438F}" srcOrd="1" destOrd="0" presId="urn:microsoft.com/office/officeart/2005/8/layout/process5"/>
    <dgm:cxn modelId="{89FB676A-2C4F-42F5-AF52-DEF55E42E9C4}" type="presOf" srcId="{DD312049-902F-4E8A-8756-522120210625}" destId="{B1510B5A-F903-4711-B601-56B7988CE9B4}" srcOrd="0" destOrd="0" presId="urn:microsoft.com/office/officeart/2005/8/layout/process5"/>
    <dgm:cxn modelId="{4F9E266B-CA74-47D0-9029-A33CEA6B20A0}" type="presOf" srcId="{DABA2E55-2DF2-4428-A8AB-D4B1016939EC}" destId="{1D2337A6-F524-4DB1-A304-5D01B385B7FF}" srcOrd="0" destOrd="0" presId="urn:microsoft.com/office/officeart/2005/8/layout/process5"/>
    <dgm:cxn modelId="{DE1C146D-1505-4683-B7CC-7E96CB49F277}" srcId="{B3119785-8213-46EE-89EC-C5CD7F327296}" destId="{21D14D0D-963E-4A4B-B3DF-1708AA2A0DFC}" srcOrd="10" destOrd="0" parTransId="{8B8C5D4E-A0D7-4A71-B338-A52E46EB47E6}" sibTransId="{39E6E258-2016-4A77-96D7-41ED0651C754}"/>
    <dgm:cxn modelId="{C342EB6D-FBFD-430E-A0EB-643166CD56C5}" type="presOf" srcId="{226003D0-FC8C-4E3D-BCC3-54F12B32DE5F}" destId="{71D7E10B-0A05-4F31-A659-299D0914FC3B}" srcOrd="0" destOrd="0" presId="urn:microsoft.com/office/officeart/2005/8/layout/process5"/>
    <dgm:cxn modelId="{3D75A64E-2010-4BF8-85E4-64478C77F41C}" type="presOf" srcId="{A94E3AD2-A8BB-4C66-ADC7-D550694178EF}" destId="{3297040C-1697-498C-ACB2-324DBAD46867}" srcOrd="0" destOrd="0" presId="urn:microsoft.com/office/officeart/2005/8/layout/process5"/>
    <dgm:cxn modelId="{615F9472-F6F1-4121-8CF2-87F8281CE849}" srcId="{B3119785-8213-46EE-89EC-C5CD7F327296}" destId="{27B46BB4-207E-4934-8389-3C5109BD7915}" srcOrd="5" destOrd="0" parTransId="{AFD423A4-C0C2-425D-ABF7-65F950EE7550}" sibTransId="{C82EC829-E8D6-4223-9EE8-DAECD0039AF5}"/>
    <dgm:cxn modelId="{2DB69953-3CD2-4CBB-BA3C-F59BEC543584}" type="presOf" srcId="{63B9703E-134B-4651-83FF-B72929B79479}" destId="{8C1AE451-ED97-4060-B15C-A03E24D0AF5B}" srcOrd="0" destOrd="0" presId="urn:microsoft.com/office/officeart/2005/8/layout/process5"/>
    <dgm:cxn modelId="{EF4D697C-74B1-4F4D-9DD5-413029CCA134}" srcId="{B3119785-8213-46EE-89EC-C5CD7F327296}" destId="{BB5A4EBB-817E-4CEC-A300-057BA7A8978F}" srcOrd="9" destOrd="0" parTransId="{18F5400D-DD82-45C8-9358-007AE04B3C60}" sibTransId="{0C088ACC-2EBD-4861-BFE2-FA60703AFD5D}"/>
    <dgm:cxn modelId="{6F184A84-8E6F-4518-8EF4-BC022300F92B}" type="presOf" srcId="{9E3A904A-A04E-4719-8CA2-F8054377CF08}" destId="{F9DFA47F-8DB1-4436-9404-3BB9A463CCC3}" srcOrd="0" destOrd="0" presId="urn:microsoft.com/office/officeart/2005/8/layout/process5"/>
    <dgm:cxn modelId="{91BB3A86-6CE7-4CF8-BF2A-934DFA8FF66B}" srcId="{B3119785-8213-46EE-89EC-C5CD7F327296}" destId="{EEADDFB2-F9C2-4609-B3E9-8E0EE3F11C27}" srcOrd="7" destOrd="0" parTransId="{27A694A0-2F3D-49C1-B799-FC32EB191FC7}" sibTransId="{8D03295C-5729-4D84-8525-26DD56146172}"/>
    <dgm:cxn modelId="{72F4D18A-2443-4DF9-9F48-317204C30913}" srcId="{B3119785-8213-46EE-89EC-C5CD7F327296}" destId="{9E3A904A-A04E-4719-8CA2-F8054377CF08}" srcOrd="3" destOrd="0" parTransId="{7037B382-4971-4876-98E9-C0593D001FA1}" sibTransId="{BA964C04-82DD-4D39-8B20-FB32F037F782}"/>
    <dgm:cxn modelId="{FD8EB48D-6C67-4836-81E5-F4FA3CEF9E98}" type="presOf" srcId="{AF11F9C9-8030-4111-B4DF-C4E4261A12BF}" destId="{91E8F9F2-739D-4FF8-A883-A1E8967C2DDA}" srcOrd="1" destOrd="0" presId="urn:microsoft.com/office/officeart/2005/8/layout/process5"/>
    <dgm:cxn modelId="{F492878E-B301-44A3-A63C-45568AC61810}" type="presOf" srcId="{476D9F71-4CE4-485C-9F12-4CF6D0301986}" destId="{CAC5C6E6-7AC8-4268-AE03-B5CF8C3D8C95}" srcOrd="0" destOrd="0" presId="urn:microsoft.com/office/officeart/2005/8/layout/process5"/>
    <dgm:cxn modelId="{B312A98E-E836-4C0A-8E58-8879C94DC9EE}" type="presOf" srcId="{63B9703E-134B-4651-83FF-B72929B79479}" destId="{7594A57A-E37D-4E60-98C0-511214B5B2FB}" srcOrd="1" destOrd="0" presId="urn:microsoft.com/office/officeart/2005/8/layout/process5"/>
    <dgm:cxn modelId="{40CC8292-0A7C-4C5B-9C7C-084BE2C85372}" srcId="{B3119785-8213-46EE-89EC-C5CD7F327296}" destId="{DC4E77BE-A847-46AE-B78A-BCAA2F9CC9E0}" srcOrd="4" destOrd="0" parTransId="{60C171C5-839E-4F74-940F-73FA3F7857B5}" sibTransId="{DD312049-902F-4E8A-8756-522120210625}"/>
    <dgm:cxn modelId="{C24A349A-2BEA-44E4-9CBA-55B0F4E82A01}" type="presOf" srcId="{BA964C04-82DD-4D39-8B20-FB32F037F782}" destId="{A5C8BB77-95F4-4D4D-B74F-79C59A2A6B30}" srcOrd="1" destOrd="0" presId="urn:microsoft.com/office/officeart/2005/8/layout/process5"/>
    <dgm:cxn modelId="{C5F94CAE-86EA-43CF-AAF7-7057979C4909}" type="presOf" srcId="{7E7899D3-3012-4BE0-87F3-76A97CC65013}" destId="{370E98B5-F942-45DC-BC2D-C955512EA480}" srcOrd="0" destOrd="0" presId="urn:microsoft.com/office/officeart/2005/8/layout/process5"/>
    <dgm:cxn modelId="{715443AF-EDA2-4643-8EEC-C34F2C94191D}" srcId="{B3119785-8213-46EE-89EC-C5CD7F327296}" destId="{E6C4B70D-3100-4383-97CB-EC5A5A30B171}" srcOrd="11" destOrd="0" parTransId="{06484975-35FF-46E3-BADE-49872A5FD859}" sibTransId="{DE0A787C-58F9-4BC9-88F0-5C36C6F3C608}"/>
    <dgm:cxn modelId="{B3C76DB5-D1E3-46DD-96B9-BBE7465B9C57}" type="presOf" srcId="{0C088ACC-2EBD-4861-BFE2-FA60703AFD5D}" destId="{927EBBD8-79F7-4945-89DC-08300F74E04D}" srcOrd="1" destOrd="0" presId="urn:microsoft.com/office/officeart/2005/8/layout/process5"/>
    <dgm:cxn modelId="{8D9143B7-2CC8-4A29-9EC7-869FE9CDEF97}" type="presOf" srcId="{33FC488E-3FDC-4A40-82C2-4E9A16E4F143}" destId="{7B60A84D-24AF-451D-9F7F-2CE5F4E36AC0}" srcOrd="1" destOrd="0" presId="urn:microsoft.com/office/officeart/2005/8/layout/process5"/>
    <dgm:cxn modelId="{0EA3E5B8-8262-4702-B3D6-C9A5EC4C4824}" srcId="{B3119785-8213-46EE-89EC-C5CD7F327296}" destId="{3C58AC3C-2469-440C-927F-1490BAEF7C6C}" srcOrd="0" destOrd="0" parTransId="{F19D65F3-6292-47D2-95D0-9B6CC8FE0B4A}" sibTransId="{AF11F9C9-8030-4111-B4DF-C4E4261A12BF}"/>
    <dgm:cxn modelId="{BBFA14BA-75A6-4C48-9068-DF98BEC1E739}" type="presOf" srcId="{4805C62D-DD82-4C58-8140-E6B1A211C8B8}" destId="{AFB1F3BA-7703-4579-9048-D752168D4DB9}" srcOrd="0" destOrd="0" presId="urn:microsoft.com/office/officeart/2005/8/layout/process5"/>
    <dgm:cxn modelId="{18FE0CBD-EC04-4FF6-843E-DE40C11D2204}" srcId="{B3119785-8213-46EE-89EC-C5CD7F327296}" destId="{24CD7776-2130-4147-9093-62CAC1E66D5E}" srcOrd="14" destOrd="0" parTransId="{43BF791A-35CA-4BF9-97BF-BF25E04F77CB}" sibTransId="{BC6CC339-BABC-4465-909C-DB10977BD743}"/>
    <dgm:cxn modelId="{CF1271BF-EBF6-4A1B-9B06-A5C024668B50}" type="presOf" srcId="{33FC488E-3FDC-4A40-82C2-4E9A16E4F143}" destId="{FC729D37-0924-4B3D-9D7D-5976E4509BBD}" srcOrd="0" destOrd="0" presId="urn:microsoft.com/office/officeart/2005/8/layout/process5"/>
    <dgm:cxn modelId="{1F3888C0-E814-4CB5-BE55-9292DC2D6344}" srcId="{B3119785-8213-46EE-89EC-C5CD7F327296}" destId="{EAE089DD-2EC7-4C4B-A8D9-91C3C39C761F}" srcOrd="6" destOrd="0" parTransId="{EBE484F6-2244-4BB3-9743-886195452DE6}" sibTransId="{55E0D648-A3A8-4933-AE88-64C39385D7CC}"/>
    <dgm:cxn modelId="{F781DDC1-E87B-4696-BB0A-121E50981BBC}" srcId="{B3119785-8213-46EE-89EC-C5CD7F327296}" destId="{79C6C828-1DD3-44A2-A3A0-E181EFDBE2F3}" srcOrd="12" destOrd="0" parTransId="{D0E0DB82-B96E-43EB-A80E-E536F0BD8481}" sibTransId="{A94E3AD2-A8BB-4C66-ADC7-D550694178EF}"/>
    <dgm:cxn modelId="{169E51C5-52AD-4A77-AE89-069BFE492977}" type="presOf" srcId="{A94E3AD2-A8BB-4C66-ADC7-D550694178EF}" destId="{80B8BE20-99B2-47A7-B236-DC906AC471FA}" srcOrd="1" destOrd="0" presId="urn:microsoft.com/office/officeart/2005/8/layout/process5"/>
    <dgm:cxn modelId="{D35C55C7-F667-41EF-A1E6-C741ECAFA1BE}" type="presOf" srcId="{55E0D648-A3A8-4933-AE88-64C39385D7CC}" destId="{7C5EED42-F81B-4682-BC20-CD229E8B1DC1}" srcOrd="1" destOrd="0" presId="urn:microsoft.com/office/officeart/2005/8/layout/process5"/>
    <dgm:cxn modelId="{798268D0-368B-4D88-94F8-AE43B02D3535}" type="presOf" srcId="{DC4E77BE-A847-46AE-B78A-BCAA2F9CC9E0}" destId="{AE0CE3FD-760A-41D0-B024-ED0D11AFBEED}" srcOrd="0" destOrd="0" presId="urn:microsoft.com/office/officeart/2005/8/layout/process5"/>
    <dgm:cxn modelId="{CE9BAFD3-9FAF-43A0-A9B8-E9B93F97BB6B}" type="presOf" srcId="{AF11F9C9-8030-4111-B4DF-C4E4261A12BF}" destId="{9972EB62-3E76-499F-ABBB-FA7C5C6ADDF7}" srcOrd="0" destOrd="0" presId="urn:microsoft.com/office/officeart/2005/8/layout/process5"/>
    <dgm:cxn modelId="{8BE8F9D4-D627-49F0-925A-9DD9C290BA78}" type="presOf" srcId="{DE0A787C-58F9-4BC9-88F0-5C36C6F3C608}" destId="{EEE8C348-C8DE-4CEA-83B7-C50A00EDC48B}" srcOrd="0" destOrd="0" presId="urn:microsoft.com/office/officeart/2005/8/layout/process5"/>
    <dgm:cxn modelId="{B2525DDA-BD15-498B-B585-B00A612BFB35}" srcId="{B3119785-8213-46EE-89EC-C5CD7F327296}" destId="{476D9F71-4CE4-485C-9F12-4CF6D0301986}" srcOrd="1" destOrd="0" parTransId="{A407DAAB-57EB-4329-9819-540BCB486007}" sibTransId="{4805C62D-DD82-4C58-8140-E6B1A211C8B8}"/>
    <dgm:cxn modelId="{A935A1E0-23FA-40CC-9541-F5955ED1CB32}" type="presOf" srcId="{807B1D48-0C0C-4A34-9723-D41895C5B86A}" destId="{842BC3A2-39B2-4CEE-8FEC-C23038F0BBE2}" srcOrd="0" destOrd="0" presId="urn:microsoft.com/office/officeart/2005/8/layout/process5"/>
    <dgm:cxn modelId="{348565E2-3DB3-4C33-B8D7-6A4D8F1F5868}" type="presOf" srcId="{27B46BB4-207E-4934-8389-3C5109BD7915}" destId="{A534A39F-1B50-4BB1-B7B4-6B38DF0C1198}" srcOrd="0" destOrd="0" presId="urn:microsoft.com/office/officeart/2005/8/layout/process5"/>
    <dgm:cxn modelId="{CFD03EE5-4D2D-4DF3-887E-95697C7AFB33}" type="presOf" srcId="{EEADDFB2-F9C2-4609-B3E9-8E0EE3F11C27}" destId="{3829F607-E457-4AF4-8FC2-AD09CD16A891}" srcOrd="0" destOrd="0" presId="urn:microsoft.com/office/officeart/2005/8/layout/process5"/>
    <dgm:cxn modelId="{F7158DEB-BE37-4EE5-A5C8-D6A19D6D28C4}" type="presOf" srcId="{DD312049-902F-4E8A-8756-522120210625}" destId="{BB60980B-52F5-48C8-914F-5E75A3BFEBB5}" srcOrd="1" destOrd="0" presId="urn:microsoft.com/office/officeart/2005/8/layout/process5"/>
    <dgm:cxn modelId="{1DB162ED-434B-4041-91C7-AFCCD7325FE6}" srcId="{B3119785-8213-46EE-89EC-C5CD7F327296}" destId="{DABA2E55-2DF2-4428-A8AB-D4B1016939EC}" srcOrd="2" destOrd="0" parTransId="{1F41CA64-EBAB-49C5-A9C9-8C5FE40EB069}" sibTransId="{33FC488E-3FDC-4A40-82C2-4E9A16E4F143}"/>
    <dgm:cxn modelId="{24DD75EF-377D-4A98-9249-E2AB78FF3833}" type="presOf" srcId="{B3119785-8213-46EE-89EC-C5CD7F327296}" destId="{9AA0E581-15B3-490E-A638-F04233EC539D}" srcOrd="0" destOrd="0" presId="urn:microsoft.com/office/officeart/2005/8/layout/process5"/>
    <dgm:cxn modelId="{C16850F4-DBE0-4A3F-8C4C-8D9CFD79EDC7}" type="presOf" srcId="{24CD7776-2130-4147-9093-62CAC1E66D5E}" destId="{D2B98D74-CC69-4647-B6BF-59424BEF0EFA}" srcOrd="0" destOrd="0" presId="urn:microsoft.com/office/officeart/2005/8/layout/process5"/>
    <dgm:cxn modelId="{2B4D83F4-2769-4FC4-8E95-1BBD26BC1FFD}" type="presOf" srcId="{8D03295C-5729-4D84-8525-26DD56146172}" destId="{79175833-0034-46AB-A81C-ACA745374641}" srcOrd="0" destOrd="0" presId="urn:microsoft.com/office/officeart/2005/8/layout/process5"/>
    <dgm:cxn modelId="{1A8631FF-5841-40B6-8DAD-106EEBB0CF9B}" srcId="{B3119785-8213-46EE-89EC-C5CD7F327296}" destId="{807B1D48-0C0C-4A34-9723-D41895C5B86A}" srcOrd="8" destOrd="0" parTransId="{8F393BA2-9F50-4566-92ED-54959C695D0A}" sibTransId="{7E7899D3-3012-4BE0-87F3-76A97CC65013}"/>
    <dgm:cxn modelId="{157179FF-83C7-46E6-819D-1395EE75BB26}" type="presOf" srcId="{3C58AC3C-2469-440C-927F-1490BAEF7C6C}" destId="{C66260A8-B7C8-448B-AA03-77126F8FB994}" srcOrd="0" destOrd="0" presId="urn:microsoft.com/office/officeart/2005/8/layout/process5"/>
    <dgm:cxn modelId="{0818D852-5E06-4358-9217-D26613433F52}" type="presParOf" srcId="{9AA0E581-15B3-490E-A638-F04233EC539D}" destId="{C66260A8-B7C8-448B-AA03-77126F8FB994}" srcOrd="0" destOrd="0" presId="urn:microsoft.com/office/officeart/2005/8/layout/process5"/>
    <dgm:cxn modelId="{7D74DD3E-2239-4751-AA72-96FE684DF5B6}" type="presParOf" srcId="{9AA0E581-15B3-490E-A638-F04233EC539D}" destId="{9972EB62-3E76-499F-ABBB-FA7C5C6ADDF7}" srcOrd="1" destOrd="0" presId="urn:microsoft.com/office/officeart/2005/8/layout/process5"/>
    <dgm:cxn modelId="{918DD7D5-7A41-415F-9079-9DDE094E76F1}" type="presParOf" srcId="{9972EB62-3E76-499F-ABBB-FA7C5C6ADDF7}" destId="{91E8F9F2-739D-4FF8-A883-A1E8967C2DDA}" srcOrd="0" destOrd="0" presId="urn:microsoft.com/office/officeart/2005/8/layout/process5"/>
    <dgm:cxn modelId="{39BB7A6D-2E37-450A-8E2C-73F98A3B4914}" type="presParOf" srcId="{9AA0E581-15B3-490E-A638-F04233EC539D}" destId="{CAC5C6E6-7AC8-4268-AE03-B5CF8C3D8C95}" srcOrd="2" destOrd="0" presId="urn:microsoft.com/office/officeart/2005/8/layout/process5"/>
    <dgm:cxn modelId="{E6F8B888-87ED-432A-9B5D-8325420FC112}" type="presParOf" srcId="{9AA0E581-15B3-490E-A638-F04233EC539D}" destId="{AFB1F3BA-7703-4579-9048-D752168D4DB9}" srcOrd="3" destOrd="0" presId="urn:microsoft.com/office/officeart/2005/8/layout/process5"/>
    <dgm:cxn modelId="{EA55A2D3-8070-4A2D-9242-7500866D2E8D}" type="presParOf" srcId="{AFB1F3BA-7703-4579-9048-D752168D4DB9}" destId="{12F2E24C-730D-41DC-971A-5A5558C961FB}" srcOrd="0" destOrd="0" presId="urn:microsoft.com/office/officeart/2005/8/layout/process5"/>
    <dgm:cxn modelId="{E75CF5C5-D618-4CC0-B761-C68507C54FAE}" type="presParOf" srcId="{9AA0E581-15B3-490E-A638-F04233EC539D}" destId="{1D2337A6-F524-4DB1-A304-5D01B385B7FF}" srcOrd="4" destOrd="0" presId="urn:microsoft.com/office/officeart/2005/8/layout/process5"/>
    <dgm:cxn modelId="{9483F0B7-93AB-4F57-B10F-F1253B699ECB}" type="presParOf" srcId="{9AA0E581-15B3-490E-A638-F04233EC539D}" destId="{FC729D37-0924-4B3D-9D7D-5976E4509BBD}" srcOrd="5" destOrd="0" presId="urn:microsoft.com/office/officeart/2005/8/layout/process5"/>
    <dgm:cxn modelId="{3C91198E-76A9-4B8D-AB9B-E5C4EA0A01D7}" type="presParOf" srcId="{FC729D37-0924-4B3D-9D7D-5976E4509BBD}" destId="{7B60A84D-24AF-451D-9F7F-2CE5F4E36AC0}" srcOrd="0" destOrd="0" presId="urn:microsoft.com/office/officeart/2005/8/layout/process5"/>
    <dgm:cxn modelId="{567A7713-CBE9-410F-BF5A-64869A6C7D75}" type="presParOf" srcId="{9AA0E581-15B3-490E-A638-F04233EC539D}" destId="{F9DFA47F-8DB1-4436-9404-3BB9A463CCC3}" srcOrd="6" destOrd="0" presId="urn:microsoft.com/office/officeart/2005/8/layout/process5"/>
    <dgm:cxn modelId="{B3DC6120-71C9-485B-884A-0C1F37A75F56}" type="presParOf" srcId="{9AA0E581-15B3-490E-A638-F04233EC539D}" destId="{67DF8B19-BABC-43B1-87E5-BD6259A9B690}" srcOrd="7" destOrd="0" presId="urn:microsoft.com/office/officeart/2005/8/layout/process5"/>
    <dgm:cxn modelId="{E1ED851F-906E-4243-B93F-9529C908CC64}" type="presParOf" srcId="{67DF8B19-BABC-43B1-87E5-BD6259A9B690}" destId="{A5C8BB77-95F4-4D4D-B74F-79C59A2A6B30}" srcOrd="0" destOrd="0" presId="urn:microsoft.com/office/officeart/2005/8/layout/process5"/>
    <dgm:cxn modelId="{20EB0BCE-855C-47E8-856E-9CC223395289}" type="presParOf" srcId="{9AA0E581-15B3-490E-A638-F04233EC539D}" destId="{AE0CE3FD-760A-41D0-B024-ED0D11AFBEED}" srcOrd="8" destOrd="0" presId="urn:microsoft.com/office/officeart/2005/8/layout/process5"/>
    <dgm:cxn modelId="{6915D220-08EB-4800-A8F3-1E57103D7889}" type="presParOf" srcId="{9AA0E581-15B3-490E-A638-F04233EC539D}" destId="{B1510B5A-F903-4711-B601-56B7988CE9B4}" srcOrd="9" destOrd="0" presId="urn:microsoft.com/office/officeart/2005/8/layout/process5"/>
    <dgm:cxn modelId="{5A3A3087-F11C-4176-B6D2-64B300B617A9}" type="presParOf" srcId="{B1510B5A-F903-4711-B601-56B7988CE9B4}" destId="{BB60980B-52F5-48C8-914F-5E75A3BFEBB5}" srcOrd="0" destOrd="0" presId="urn:microsoft.com/office/officeart/2005/8/layout/process5"/>
    <dgm:cxn modelId="{CB2CB414-13D3-4EA9-A124-80D477CBDBBE}" type="presParOf" srcId="{9AA0E581-15B3-490E-A638-F04233EC539D}" destId="{A534A39F-1B50-4BB1-B7B4-6B38DF0C1198}" srcOrd="10" destOrd="0" presId="urn:microsoft.com/office/officeart/2005/8/layout/process5"/>
    <dgm:cxn modelId="{007AA049-F15D-4DB7-91BC-2ED2BF45B2D5}" type="presParOf" srcId="{9AA0E581-15B3-490E-A638-F04233EC539D}" destId="{51BBF8CC-254A-443C-B641-5D25EB942443}" srcOrd="11" destOrd="0" presId="urn:microsoft.com/office/officeart/2005/8/layout/process5"/>
    <dgm:cxn modelId="{C086B783-614B-4888-9997-C11CF484D145}" type="presParOf" srcId="{51BBF8CC-254A-443C-B641-5D25EB942443}" destId="{21551295-89D0-469D-BBEE-B7FEB9919628}" srcOrd="0" destOrd="0" presId="urn:microsoft.com/office/officeart/2005/8/layout/process5"/>
    <dgm:cxn modelId="{AE93D308-5E2F-441D-8CDF-A20CDEFEE3E8}" type="presParOf" srcId="{9AA0E581-15B3-490E-A638-F04233EC539D}" destId="{CFFFF780-736E-4467-BA6F-9D2833D4D794}" srcOrd="12" destOrd="0" presId="urn:microsoft.com/office/officeart/2005/8/layout/process5"/>
    <dgm:cxn modelId="{1E0CDDE3-B047-4D4B-8DAE-C0AE78F263BC}" type="presParOf" srcId="{9AA0E581-15B3-490E-A638-F04233EC539D}" destId="{E65A3D51-992D-4FE1-8F32-BB16FFE7D44C}" srcOrd="13" destOrd="0" presId="urn:microsoft.com/office/officeart/2005/8/layout/process5"/>
    <dgm:cxn modelId="{BE28F4E7-E09B-4FD6-BDD0-578F19E261FC}" type="presParOf" srcId="{E65A3D51-992D-4FE1-8F32-BB16FFE7D44C}" destId="{7C5EED42-F81B-4682-BC20-CD229E8B1DC1}" srcOrd="0" destOrd="0" presId="urn:microsoft.com/office/officeart/2005/8/layout/process5"/>
    <dgm:cxn modelId="{BAD861E2-E978-48AF-B572-AF862AF39AC8}" type="presParOf" srcId="{9AA0E581-15B3-490E-A638-F04233EC539D}" destId="{3829F607-E457-4AF4-8FC2-AD09CD16A891}" srcOrd="14" destOrd="0" presId="urn:microsoft.com/office/officeart/2005/8/layout/process5"/>
    <dgm:cxn modelId="{FA309BE8-1E28-4F2D-9F78-0D5191AC96D7}" type="presParOf" srcId="{9AA0E581-15B3-490E-A638-F04233EC539D}" destId="{79175833-0034-46AB-A81C-ACA745374641}" srcOrd="15" destOrd="0" presId="urn:microsoft.com/office/officeart/2005/8/layout/process5"/>
    <dgm:cxn modelId="{A57D55F3-B402-4EF9-937F-DEDD74A0C140}" type="presParOf" srcId="{79175833-0034-46AB-A81C-ACA745374641}" destId="{2E6DDB96-5970-478A-BB04-AE1E0CCC8177}" srcOrd="0" destOrd="0" presId="urn:microsoft.com/office/officeart/2005/8/layout/process5"/>
    <dgm:cxn modelId="{F1FB33EF-8FD6-4C7F-B37E-3BD13D1273C1}" type="presParOf" srcId="{9AA0E581-15B3-490E-A638-F04233EC539D}" destId="{842BC3A2-39B2-4CEE-8FEC-C23038F0BBE2}" srcOrd="16" destOrd="0" presId="urn:microsoft.com/office/officeart/2005/8/layout/process5"/>
    <dgm:cxn modelId="{C0BC180C-AB28-4625-9B73-A087EB5540EA}" type="presParOf" srcId="{9AA0E581-15B3-490E-A638-F04233EC539D}" destId="{370E98B5-F942-45DC-BC2D-C955512EA480}" srcOrd="17" destOrd="0" presId="urn:microsoft.com/office/officeart/2005/8/layout/process5"/>
    <dgm:cxn modelId="{CDD69EDA-B0CE-4C38-8322-C23BFA45E13D}" type="presParOf" srcId="{370E98B5-F942-45DC-BC2D-C955512EA480}" destId="{0BDAD78B-2A12-4FC7-9A08-26244B5E3764}" srcOrd="0" destOrd="0" presId="urn:microsoft.com/office/officeart/2005/8/layout/process5"/>
    <dgm:cxn modelId="{504DF036-51F9-432F-8FD0-51E101162E0E}" type="presParOf" srcId="{9AA0E581-15B3-490E-A638-F04233EC539D}" destId="{655C8B98-8BA6-48F5-A858-B5C9822066F9}" srcOrd="18" destOrd="0" presId="urn:microsoft.com/office/officeart/2005/8/layout/process5"/>
    <dgm:cxn modelId="{0EE48963-9718-409A-84D4-A562181EBDDD}" type="presParOf" srcId="{9AA0E581-15B3-490E-A638-F04233EC539D}" destId="{6CCFD353-6D64-4A01-842E-1C2F4A878245}" srcOrd="19" destOrd="0" presId="urn:microsoft.com/office/officeart/2005/8/layout/process5"/>
    <dgm:cxn modelId="{1788C3E4-70E8-4EDA-9F89-C64DD18CC37E}" type="presParOf" srcId="{6CCFD353-6D64-4A01-842E-1C2F4A878245}" destId="{927EBBD8-79F7-4945-89DC-08300F74E04D}" srcOrd="0" destOrd="0" presId="urn:microsoft.com/office/officeart/2005/8/layout/process5"/>
    <dgm:cxn modelId="{33DBAD26-CBDB-409C-A0C1-94D421B611CB}" type="presParOf" srcId="{9AA0E581-15B3-490E-A638-F04233EC539D}" destId="{060F0A22-A6FB-4440-AD8A-DFC127163883}" srcOrd="20" destOrd="0" presId="urn:microsoft.com/office/officeart/2005/8/layout/process5"/>
    <dgm:cxn modelId="{064CF61C-FB6F-4D9A-849D-030E004D465C}" type="presParOf" srcId="{9AA0E581-15B3-490E-A638-F04233EC539D}" destId="{86EED1F0-5FCA-4419-BAC7-709807A44B64}" srcOrd="21" destOrd="0" presId="urn:microsoft.com/office/officeart/2005/8/layout/process5"/>
    <dgm:cxn modelId="{D3622A4B-72EC-460A-9A9B-C56EAE0057E4}" type="presParOf" srcId="{86EED1F0-5FCA-4419-BAC7-709807A44B64}" destId="{A68DA803-0C13-4516-A27E-7B3062800290}" srcOrd="0" destOrd="0" presId="urn:microsoft.com/office/officeart/2005/8/layout/process5"/>
    <dgm:cxn modelId="{293A9E82-4F28-4A12-9188-F4A58974FFD0}" type="presParOf" srcId="{9AA0E581-15B3-490E-A638-F04233EC539D}" destId="{891F5715-81F7-4F55-9147-DACDF135819B}" srcOrd="22" destOrd="0" presId="urn:microsoft.com/office/officeart/2005/8/layout/process5"/>
    <dgm:cxn modelId="{7F803302-D660-4730-B6D0-6B5684D54A17}" type="presParOf" srcId="{9AA0E581-15B3-490E-A638-F04233EC539D}" destId="{EEE8C348-C8DE-4CEA-83B7-C50A00EDC48B}" srcOrd="23" destOrd="0" presId="urn:microsoft.com/office/officeart/2005/8/layout/process5"/>
    <dgm:cxn modelId="{6C834598-B1FB-4333-BC0A-3567C637C630}" type="presParOf" srcId="{EEE8C348-C8DE-4CEA-83B7-C50A00EDC48B}" destId="{C51456CB-815A-41FD-AA86-FFDB360D438F}" srcOrd="0" destOrd="0" presId="urn:microsoft.com/office/officeart/2005/8/layout/process5"/>
    <dgm:cxn modelId="{DAC464C0-83D3-4E3C-85EA-8A1D61EE0371}" type="presParOf" srcId="{9AA0E581-15B3-490E-A638-F04233EC539D}" destId="{1C52235C-8FF6-4A73-8786-C52A47E2189F}" srcOrd="24" destOrd="0" presId="urn:microsoft.com/office/officeart/2005/8/layout/process5"/>
    <dgm:cxn modelId="{6A49FAB2-6CD1-42EE-AF6D-BDE4FB460E06}" type="presParOf" srcId="{9AA0E581-15B3-490E-A638-F04233EC539D}" destId="{3297040C-1697-498C-ACB2-324DBAD46867}" srcOrd="25" destOrd="0" presId="urn:microsoft.com/office/officeart/2005/8/layout/process5"/>
    <dgm:cxn modelId="{F92C3939-5B75-4786-92AC-D02221C7CB25}" type="presParOf" srcId="{3297040C-1697-498C-ACB2-324DBAD46867}" destId="{80B8BE20-99B2-47A7-B236-DC906AC471FA}" srcOrd="0" destOrd="0" presId="urn:microsoft.com/office/officeart/2005/8/layout/process5"/>
    <dgm:cxn modelId="{2FFACE51-8B2C-43B2-B892-26324DE3E2E2}" type="presParOf" srcId="{9AA0E581-15B3-490E-A638-F04233EC539D}" destId="{71D7E10B-0A05-4F31-A659-299D0914FC3B}" srcOrd="26" destOrd="0" presId="urn:microsoft.com/office/officeart/2005/8/layout/process5"/>
    <dgm:cxn modelId="{7F2483B6-B445-4047-B2E8-ADB5FD4DEC4E}" type="presParOf" srcId="{9AA0E581-15B3-490E-A638-F04233EC539D}" destId="{8C1AE451-ED97-4060-B15C-A03E24D0AF5B}" srcOrd="27" destOrd="0" presId="urn:microsoft.com/office/officeart/2005/8/layout/process5"/>
    <dgm:cxn modelId="{F77040CC-003A-4A33-8458-1AD3FAEE693B}" type="presParOf" srcId="{8C1AE451-ED97-4060-B15C-A03E24D0AF5B}" destId="{7594A57A-E37D-4E60-98C0-511214B5B2FB}" srcOrd="0" destOrd="0" presId="urn:microsoft.com/office/officeart/2005/8/layout/process5"/>
    <dgm:cxn modelId="{37C59D28-E8B3-4B92-82DB-E72F257CCB11}" type="presParOf" srcId="{9AA0E581-15B3-490E-A638-F04233EC539D}" destId="{D2B98D74-CC69-4647-B6BF-59424BEF0EFA}" srcOrd="28" destOrd="0" presId="urn:microsoft.com/office/officeart/2005/8/layout/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15EE3F15-9365-4673-AACB-B1B3BEBBF3B5}" type="doc">
      <dgm:prSet loTypeId="urn:microsoft.com/office/officeart/2018/2/layout/IconLabelList" loCatId="icon" qsTypeId="urn:microsoft.com/office/officeart/2005/8/quickstyle/simple1" qsCatId="simple" csTypeId="urn:microsoft.com/office/officeart/2005/8/colors/accent0_3" csCatId="mainScheme" phldr="1"/>
      <dgm:spPr/>
      <dgm:t>
        <a:bodyPr/>
        <a:lstStyle/>
        <a:p>
          <a:endParaRPr lang="en-US"/>
        </a:p>
      </dgm:t>
    </dgm:pt>
    <dgm:pt modelId="{69AF7899-116F-40AE-97B9-CCEB87054418}">
      <dgm:prSet custT="1"/>
      <dgm:spPr/>
      <dgm:t>
        <a:bodyPr/>
        <a:lstStyle/>
        <a:p>
          <a:pPr>
            <a:lnSpc>
              <a:spcPct val="100000"/>
            </a:lnSpc>
          </a:pPr>
          <a:r>
            <a:rPr lang="en-US" sz="1800" dirty="0"/>
            <a:t>Completed the Tech paper.</a:t>
          </a:r>
        </a:p>
      </dgm:t>
    </dgm:pt>
    <dgm:pt modelId="{20170DED-DB9B-44EC-99E4-FD06B20DB7BC}" type="parTrans" cxnId="{9711AA85-46FE-44AF-A6F5-36A4230044BA}">
      <dgm:prSet/>
      <dgm:spPr/>
      <dgm:t>
        <a:bodyPr/>
        <a:lstStyle/>
        <a:p>
          <a:endParaRPr lang="en-US"/>
        </a:p>
      </dgm:t>
    </dgm:pt>
    <dgm:pt modelId="{D90A94F2-E23D-40DA-92BD-7795631AF7A8}" type="sibTrans" cxnId="{9711AA85-46FE-44AF-A6F5-36A4230044BA}">
      <dgm:prSet/>
      <dgm:spPr/>
      <dgm:t>
        <a:bodyPr/>
        <a:lstStyle/>
        <a:p>
          <a:endParaRPr lang="en-US"/>
        </a:p>
      </dgm:t>
    </dgm:pt>
    <dgm:pt modelId="{D932502E-4026-4BE0-BCD3-6842A27C9576}">
      <dgm:prSet custT="1"/>
      <dgm:spPr/>
      <dgm:t>
        <a:bodyPr/>
        <a:lstStyle/>
        <a:p>
          <a:pPr>
            <a:lnSpc>
              <a:spcPct val="100000"/>
            </a:lnSpc>
          </a:pPr>
          <a:r>
            <a:rPr lang="en-US" sz="1800" dirty="0"/>
            <a:t>Created a Sign/Login Page.</a:t>
          </a:r>
        </a:p>
      </dgm:t>
    </dgm:pt>
    <dgm:pt modelId="{43855516-0226-47AA-BAC5-C3C02B88C70F}" type="parTrans" cxnId="{63480B0C-BAD0-43DE-8700-0BF451BF75DB}">
      <dgm:prSet/>
      <dgm:spPr/>
      <dgm:t>
        <a:bodyPr/>
        <a:lstStyle/>
        <a:p>
          <a:endParaRPr lang="en-US"/>
        </a:p>
      </dgm:t>
    </dgm:pt>
    <dgm:pt modelId="{6F4B6ED0-357E-474E-AA7A-08415A662EF2}" type="sibTrans" cxnId="{63480B0C-BAD0-43DE-8700-0BF451BF75DB}">
      <dgm:prSet/>
      <dgm:spPr/>
      <dgm:t>
        <a:bodyPr/>
        <a:lstStyle/>
        <a:p>
          <a:endParaRPr lang="en-US"/>
        </a:p>
      </dgm:t>
    </dgm:pt>
    <dgm:pt modelId="{8CE63B18-08FF-44D6-8781-40BCB7541C96}">
      <dgm:prSet custT="1"/>
      <dgm:spPr/>
      <dgm:t>
        <a:bodyPr/>
        <a:lstStyle/>
        <a:p>
          <a:pPr>
            <a:lnSpc>
              <a:spcPct val="100000"/>
            </a:lnSpc>
          </a:pPr>
          <a:r>
            <a:rPr lang="en-US" sz="1800" dirty="0"/>
            <a:t>Added features for the Application</a:t>
          </a:r>
        </a:p>
      </dgm:t>
    </dgm:pt>
    <dgm:pt modelId="{992E7830-A458-45B4-8255-FEBB4C583D5C}" type="parTrans" cxnId="{116AF897-3293-41B3-B932-A0D6DF7F1BC7}">
      <dgm:prSet/>
      <dgm:spPr/>
      <dgm:t>
        <a:bodyPr/>
        <a:lstStyle/>
        <a:p>
          <a:endParaRPr lang="en-US"/>
        </a:p>
      </dgm:t>
    </dgm:pt>
    <dgm:pt modelId="{17753BE2-8147-459B-84F2-914E54C29ABC}" type="sibTrans" cxnId="{116AF897-3293-41B3-B932-A0D6DF7F1BC7}">
      <dgm:prSet/>
      <dgm:spPr/>
      <dgm:t>
        <a:bodyPr/>
        <a:lstStyle/>
        <a:p>
          <a:endParaRPr lang="en-US"/>
        </a:p>
      </dgm:t>
    </dgm:pt>
    <dgm:pt modelId="{80858670-0451-4896-AED7-EBA7E0AA13FD}">
      <dgm:prSet custT="1"/>
      <dgm:spPr/>
      <dgm:t>
        <a:bodyPr/>
        <a:lstStyle/>
        <a:p>
          <a:pPr>
            <a:lnSpc>
              <a:spcPct val="100000"/>
            </a:lnSpc>
          </a:pPr>
          <a:r>
            <a:rPr lang="en-US" sz="1800" dirty="0"/>
            <a:t>Worked on new user stories</a:t>
          </a:r>
        </a:p>
      </dgm:t>
    </dgm:pt>
    <dgm:pt modelId="{434489A8-4FB2-4034-A5E6-30774204E749}" type="parTrans" cxnId="{1456D075-16DF-4131-9345-92BD4A6A6255}">
      <dgm:prSet/>
      <dgm:spPr/>
      <dgm:t>
        <a:bodyPr/>
        <a:lstStyle/>
        <a:p>
          <a:endParaRPr lang="en-US"/>
        </a:p>
      </dgm:t>
    </dgm:pt>
    <dgm:pt modelId="{5626576F-272E-4DDE-837C-A314E2A69E91}" type="sibTrans" cxnId="{1456D075-16DF-4131-9345-92BD4A6A6255}">
      <dgm:prSet/>
      <dgm:spPr/>
      <dgm:t>
        <a:bodyPr/>
        <a:lstStyle/>
        <a:p>
          <a:endParaRPr lang="en-US"/>
        </a:p>
      </dgm:t>
    </dgm:pt>
    <dgm:pt modelId="{30E0CE2E-B91E-412C-8745-611529117ADD}">
      <dgm:prSet custT="1"/>
      <dgm:spPr/>
      <dgm:t>
        <a:bodyPr/>
        <a:lstStyle/>
        <a:p>
          <a:pPr>
            <a:lnSpc>
              <a:spcPct val="100000"/>
            </a:lnSpc>
          </a:pPr>
          <a:r>
            <a:rPr lang="en-US" sz="1800" dirty="0"/>
            <a:t>Design backend &amp; working on Database.</a:t>
          </a:r>
        </a:p>
      </dgm:t>
    </dgm:pt>
    <dgm:pt modelId="{A61FFA74-051F-4893-B239-AC58310AD0EB}" type="parTrans" cxnId="{50399B1C-5277-4E1F-9504-C831B0C85F22}">
      <dgm:prSet/>
      <dgm:spPr/>
      <dgm:t>
        <a:bodyPr/>
        <a:lstStyle/>
        <a:p>
          <a:endParaRPr lang="en-US"/>
        </a:p>
      </dgm:t>
    </dgm:pt>
    <dgm:pt modelId="{BD3F93E0-BFD7-42E5-BA21-5D10D522B454}" type="sibTrans" cxnId="{50399B1C-5277-4E1F-9504-C831B0C85F22}">
      <dgm:prSet/>
      <dgm:spPr/>
      <dgm:t>
        <a:bodyPr/>
        <a:lstStyle/>
        <a:p>
          <a:endParaRPr lang="en-US"/>
        </a:p>
      </dgm:t>
    </dgm:pt>
    <dgm:pt modelId="{1BEB7D7F-010B-440B-A335-03659D4EFC23}" type="pres">
      <dgm:prSet presAssocID="{15EE3F15-9365-4673-AACB-B1B3BEBBF3B5}" presName="root" presStyleCnt="0">
        <dgm:presLayoutVars>
          <dgm:dir/>
          <dgm:resizeHandles val="exact"/>
        </dgm:presLayoutVars>
      </dgm:prSet>
      <dgm:spPr/>
    </dgm:pt>
    <dgm:pt modelId="{57762D01-077D-4F84-841F-0D2518C9A57F}" type="pres">
      <dgm:prSet presAssocID="{69AF7899-116F-40AE-97B9-CCEB87054418}" presName="compNode" presStyleCnt="0"/>
      <dgm:spPr/>
    </dgm:pt>
    <dgm:pt modelId="{8FBFB5A0-A987-4005-BCDF-42C525EE036F}" type="pres">
      <dgm:prSet presAssocID="{69AF7899-116F-40AE-97B9-CCEB87054418}"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Paper"/>
        </a:ext>
      </dgm:extLst>
    </dgm:pt>
    <dgm:pt modelId="{8B6A2A27-F2D8-48E1-8624-2614F6F8FD7B}" type="pres">
      <dgm:prSet presAssocID="{69AF7899-116F-40AE-97B9-CCEB87054418}" presName="spaceRect" presStyleCnt="0"/>
      <dgm:spPr/>
    </dgm:pt>
    <dgm:pt modelId="{2811C711-93BE-401F-A132-2B786A51ADD8}" type="pres">
      <dgm:prSet presAssocID="{69AF7899-116F-40AE-97B9-CCEB87054418}" presName="textRect" presStyleLbl="revTx" presStyleIdx="0" presStyleCnt="5">
        <dgm:presLayoutVars>
          <dgm:chMax val="1"/>
          <dgm:chPref val="1"/>
        </dgm:presLayoutVars>
      </dgm:prSet>
      <dgm:spPr/>
    </dgm:pt>
    <dgm:pt modelId="{F78C9878-6725-4EEF-A461-083AD16A90BC}" type="pres">
      <dgm:prSet presAssocID="{D90A94F2-E23D-40DA-92BD-7795631AF7A8}" presName="sibTrans" presStyleCnt="0"/>
      <dgm:spPr/>
    </dgm:pt>
    <dgm:pt modelId="{5F93E452-A81F-4BCB-A5E6-25CA20C87943}" type="pres">
      <dgm:prSet presAssocID="{D932502E-4026-4BE0-BCD3-6842A27C9576}" presName="compNode" presStyleCnt="0"/>
      <dgm:spPr/>
    </dgm:pt>
    <dgm:pt modelId="{8EA7552E-3319-46E9-88D8-47E188DC24CF}" type="pres">
      <dgm:prSet presAssocID="{D932502E-4026-4BE0-BCD3-6842A27C9576}"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Browser Window"/>
        </a:ext>
      </dgm:extLst>
    </dgm:pt>
    <dgm:pt modelId="{08CEBF9A-CA6B-4DED-94A3-53A4F9F19C69}" type="pres">
      <dgm:prSet presAssocID="{D932502E-4026-4BE0-BCD3-6842A27C9576}" presName="spaceRect" presStyleCnt="0"/>
      <dgm:spPr/>
    </dgm:pt>
    <dgm:pt modelId="{3C8DC5CA-239C-4BA4-885F-2E5D96795EE8}" type="pres">
      <dgm:prSet presAssocID="{D932502E-4026-4BE0-BCD3-6842A27C9576}" presName="textRect" presStyleLbl="revTx" presStyleIdx="1" presStyleCnt="5">
        <dgm:presLayoutVars>
          <dgm:chMax val="1"/>
          <dgm:chPref val="1"/>
        </dgm:presLayoutVars>
      </dgm:prSet>
      <dgm:spPr/>
    </dgm:pt>
    <dgm:pt modelId="{F33CAEAB-105F-420A-9F85-7D39CE833815}" type="pres">
      <dgm:prSet presAssocID="{6F4B6ED0-357E-474E-AA7A-08415A662EF2}" presName="sibTrans" presStyleCnt="0"/>
      <dgm:spPr/>
    </dgm:pt>
    <dgm:pt modelId="{D3ED636F-A9F6-441A-9B6E-AB76F3B05E34}" type="pres">
      <dgm:prSet presAssocID="{8CE63B18-08FF-44D6-8781-40BCB7541C96}" presName="compNode" presStyleCnt="0"/>
      <dgm:spPr/>
    </dgm:pt>
    <dgm:pt modelId="{7A8BF9FD-2BE9-46EC-94ED-6D3C26038810}" type="pres">
      <dgm:prSet presAssocID="{8CE63B18-08FF-44D6-8781-40BCB7541C96}" presName="iconRect" presStyleLbl="node1" presStyleIdx="2" presStyleCnt="5" custLinFactNeighborX="-8233" custLinFactNeighborY="-498"/>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ypewriter"/>
        </a:ext>
      </dgm:extLst>
    </dgm:pt>
    <dgm:pt modelId="{D0189DA9-E446-4299-A120-FF4D70FADC39}" type="pres">
      <dgm:prSet presAssocID="{8CE63B18-08FF-44D6-8781-40BCB7541C96}" presName="spaceRect" presStyleCnt="0"/>
      <dgm:spPr/>
    </dgm:pt>
    <dgm:pt modelId="{ED46C90C-C826-47CC-86F6-45391DC56B0C}" type="pres">
      <dgm:prSet presAssocID="{8CE63B18-08FF-44D6-8781-40BCB7541C96}" presName="textRect" presStyleLbl="revTx" presStyleIdx="2" presStyleCnt="5">
        <dgm:presLayoutVars>
          <dgm:chMax val="1"/>
          <dgm:chPref val="1"/>
        </dgm:presLayoutVars>
      </dgm:prSet>
      <dgm:spPr/>
    </dgm:pt>
    <dgm:pt modelId="{99719562-0B1A-4634-8A43-60934B0CEFE8}" type="pres">
      <dgm:prSet presAssocID="{17753BE2-8147-459B-84F2-914E54C29ABC}" presName="sibTrans" presStyleCnt="0"/>
      <dgm:spPr/>
    </dgm:pt>
    <dgm:pt modelId="{22A58B2F-0C73-4875-B9E1-B57207B87BFC}" type="pres">
      <dgm:prSet presAssocID="{80858670-0451-4896-AED7-EBA7E0AA13FD}" presName="compNode" presStyleCnt="0"/>
      <dgm:spPr/>
    </dgm:pt>
    <dgm:pt modelId="{245E61FB-EC7A-4434-A7CB-CBA8B7C26350}" type="pres">
      <dgm:prSet presAssocID="{80858670-0451-4896-AED7-EBA7E0AA13FD}" presName="iconRect" presStyleLbl="node1" presStyleIdx="3" presStyleCnt="5" custScaleX="103928" custScaleY="103325" custLinFactNeighborX="2578" custLinFactNeighborY="20757"/>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Laptop"/>
        </a:ext>
      </dgm:extLst>
    </dgm:pt>
    <dgm:pt modelId="{5AF6699E-EB41-4904-8889-345ACCDBFD92}" type="pres">
      <dgm:prSet presAssocID="{80858670-0451-4896-AED7-EBA7E0AA13FD}" presName="spaceRect" presStyleCnt="0"/>
      <dgm:spPr/>
    </dgm:pt>
    <dgm:pt modelId="{9A14F162-4958-4501-9D1F-D652CF6747AE}" type="pres">
      <dgm:prSet presAssocID="{80858670-0451-4896-AED7-EBA7E0AA13FD}" presName="textRect" presStyleLbl="revTx" presStyleIdx="3" presStyleCnt="5">
        <dgm:presLayoutVars>
          <dgm:chMax val="1"/>
          <dgm:chPref val="1"/>
        </dgm:presLayoutVars>
      </dgm:prSet>
      <dgm:spPr/>
    </dgm:pt>
    <dgm:pt modelId="{856D3D7A-6F75-4905-A132-037D60E27599}" type="pres">
      <dgm:prSet presAssocID="{5626576F-272E-4DDE-837C-A314E2A69E91}" presName="sibTrans" presStyleCnt="0"/>
      <dgm:spPr/>
    </dgm:pt>
    <dgm:pt modelId="{772D05E7-3670-4A7E-BD42-E738CE831651}" type="pres">
      <dgm:prSet presAssocID="{30E0CE2E-B91E-412C-8745-611529117ADD}" presName="compNode" presStyleCnt="0"/>
      <dgm:spPr/>
    </dgm:pt>
    <dgm:pt modelId="{CC4E2ADE-E903-4EA7-B450-F846678AE5CC}" type="pres">
      <dgm:prSet presAssocID="{30E0CE2E-B91E-412C-8745-611529117ADD}" presName="iconRect" presStyleLbl="node1" presStyleIdx="4" presStyleCnt="5" custLinFactNeighborX="26048" custLinFactNeighborY="11577"/>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Processor"/>
        </a:ext>
      </dgm:extLst>
    </dgm:pt>
    <dgm:pt modelId="{B763553B-AD0A-4148-90A2-0F4453DA3E67}" type="pres">
      <dgm:prSet presAssocID="{30E0CE2E-B91E-412C-8745-611529117ADD}" presName="spaceRect" presStyleCnt="0"/>
      <dgm:spPr/>
    </dgm:pt>
    <dgm:pt modelId="{67840108-4289-40D7-A1B9-894C9F6990E0}" type="pres">
      <dgm:prSet presAssocID="{30E0CE2E-B91E-412C-8745-611529117ADD}" presName="textRect" presStyleLbl="revTx" presStyleIdx="4" presStyleCnt="5" custScaleX="116658" custScaleY="98747" custLinFactNeighborX="17799" custLinFactNeighborY="-12726">
        <dgm:presLayoutVars>
          <dgm:chMax val="1"/>
          <dgm:chPref val="1"/>
        </dgm:presLayoutVars>
      </dgm:prSet>
      <dgm:spPr/>
    </dgm:pt>
  </dgm:ptLst>
  <dgm:cxnLst>
    <dgm:cxn modelId="{63480B0C-BAD0-43DE-8700-0BF451BF75DB}" srcId="{15EE3F15-9365-4673-AACB-B1B3BEBBF3B5}" destId="{D932502E-4026-4BE0-BCD3-6842A27C9576}" srcOrd="1" destOrd="0" parTransId="{43855516-0226-47AA-BAC5-C3C02B88C70F}" sibTransId="{6F4B6ED0-357E-474E-AA7A-08415A662EF2}"/>
    <dgm:cxn modelId="{A49BE41B-05AC-47C3-A17C-3138107D3BB6}" type="presOf" srcId="{D932502E-4026-4BE0-BCD3-6842A27C9576}" destId="{3C8DC5CA-239C-4BA4-885F-2E5D96795EE8}" srcOrd="0" destOrd="0" presId="urn:microsoft.com/office/officeart/2018/2/layout/IconLabelList"/>
    <dgm:cxn modelId="{50399B1C-5277-4E1F-9504-C831B0C85F22}" srcId="{15EE3F15-9365-4673-AACB-B1B3BEBBF3B5}" destId="{30E0CE2E-B91E-412C-8745-611529117ADD}" srcOrd="4" destOrd="0" parTransId="{A61FFA74-051F-4893-B239-AC58310AD0EB}" sibTransId="{BD3F93E0-BFD7-42E5-BA21-5D10D522B454}"/>
    <dgm:cxn modelId="{1456D075-16DF-4131-9345-92BD4A6A6255}" srcId="{15EE3F15-9365-4673-AACB-B1B3BEBBF3B5}" destId="{80858670-0451-4896-AED7-EBA7E0AA13FD}" srcOrd="3" destOrd="0" parTransId="{434489A8-4FB2-4034-A5E6-30774204E749}" sibTransId="{5626576F-272E-4DDE-837C-A314E2A69E91}"/>
    <dgm:cxn modelId="{9711AA85-46FE-44AF-A6F5-36A4230044BA}" srcId="{15EE3F15-9365-4673-AACB-B1B3BEBBF3B5}" destId="{69AF7899-116F-40AE-97B9-CCEB87054418}" srcOrd="0" destOrd="0" parTransId="{20170DED-DB9B-44EC-99E4-FD06B20DB7BC}" sibTransId="{D90A94F2-E23D-40DA-92BD-7795631AF7A8}"/>
    <dgm:cxn modelId="{85B9218F-CC1D-4069-9041-221DC795C0D3}" type="presOf" srcId="{8CE63B18-08FF-44D6-8781-40BCB7541C96}" destId="{ED46C90C-C826-47CC-86F6-45391DC56B0C}" srcOrd="0" destOrd="0" presId="urn:microsoft.com/office/officeart/2018/2/layout/IconLabelList"/>
    <dgm:cxn modelId="{116AF897-3293-41B3-B932-A0D6DF7F1BC7}" srcId="{15EE3F15-9365-4673-AACB-B1B3BEBBF3B5}" destId="{8CE63B18-08FF-44D6-8781-40BCB7541C96}" srcOrd="2" destOrd="0" parTransId="{992E7830-A458-45B4-8255-FEBB4C583D5C}" sibTransId="{17753BE2-8147-459B-84F2-914E54C29ABC}"/>
    <dgm:cxn modelId="{0F83FB9B-64A7-4785-A50B-31CF5DB273CF}" type="presOf" srcId="{30E0CE2E-B91E-412C-8745-611529117ADD}" destId="{67840108-4289-40D7-A1B9-894C9F6990E0}" srcOrd="0" destOrd="0" presId="urn:microsoft.com/office/officeart/2018/2/layout/IconLabelList"/>
    <dgm:cxn modelId="{A68C89B4-7B42-49AC-838E-7BFD6591CD41}" type="presOf" srcId="{80858670-0451-4896-AED7-EBA7E0AA13FD}" destId="{9A14F162-4958-4501-9D1F-D652CF6747AE}" srcOrd="0" destOrd="0" presId="urn:microsoft.com/office/officeart/2018/2/layout/IconLabelList"/>
    <dgm:cxn modelId="{FD99DCD6-CDE9-4904-A5BD-0F2D7C140742}" type="presOf" srcId="{69AF7899-116F-40AE-97B9-CCEB87054418}" destId="{2811C711-93BE-401F-A132-2B786A51ADD8}" srcOrd="0" destOrd="0" presId="urn:microsoft.com/office/officeart/2018/2/layout/IconLabelList"/>
    <dgm:cxn modelId="{AAD793E1-9B4C-4654-8E3B-375448B8AFA0}" type="presOf" srcId="{15EE3F15-9365-4673-AACB-B1B3BEBBF3B5}" destId="{1BEB7D7F-010B-440B-A335-03659D4EFC23}" srcOrd="0" destOrd="0" presId="urn:microsoft.com/office/officeart/2018/2/layout/IconLabelList"/>
    <dgm:cxn modelId="{FD2CCE20-C240-46E1-B851-0BC19A290FAE}" type="presParOf" srcId="{1BEB7D7F-010B-440B-A335-03659D4EFC23}" destId="{57762D01-077D-4F84-841F-0D2518C9A57F}" srcOrd="0" destOrd="0" presId="urn:microsoft.com/office/officeart/2018/2/layout/IconLabelList"/>
    <dgm:cxn modelId="{91808373-1FA6-4B20-81D1-8251763336AE}" type="presParOf" srcId="{57762D01-077D-4F84-841F-0D2518C9A57F}" destId="{8FBFB5A0-A987-4005-BCDF-42C525EE036F}" srcOrd="0" destOrd="0" presId="urn:microsoft.com/office/officeart/2018/2/layout/IconLabelList"/>
    <dgm:cxn modelId="{70C27133-9DCF-49F1-BC75-6DC6B2D292D9}" type="presParOf" srcId="{57762D01-077D-4F84-841F-0D2518C9A57F}" destId="{8B6A2A27-F2D8-48E1-8624-2614F6F8FD7B}" srcOrd="1" destOrd="0" presId="urn:microsoft.com/office/officeart/2018/2/layout/IconLabelList"/>
    <dgm:cxn modelId="{84116C86-DEBC-4DE7-9A83-061812189E79}" type="presParOf" srcId="{57762D01-077D-4F84-841F-0D2518C9A57F}" destId="{2811C711-93BE-401F-A132-2B786A51ADD8}" srcOrd="2" destOrd="0" presId="urn:microsoft.com/office/officeart/2018/2/layout/IconLabelList"/>
    <dgm:cxn modelId="{87A42D07-2C31-4725-996E-4CAE88ED7C9B}" type="presParOf" srcId="{1BEB7D7F-010B-440B-A335-03659D4EFC23}" destId="{F78C9878-6725-4EEF-A461-083AD16A90BC}" srcOrd="1" destOrd="0" presId="urn:microsoft.com/office/officeart/2018/2/layout/IconLabelList"/>
    <dgm:cxn modelId="{FDAD5A6D-AE03-419A-8794-7027DBC22B47}" type="presParOf" srcId="{1BEB7D7F-010B-440B-A335-03659D4EFC23}" destId="{5F93E452-A81F-4BCB-A5E6-25CA20C87943}" srcOrd="2" destOrd="0" presId="urn:microsoft.com/office/officeart/2018/2/layout/IconLabelList"/>
    <dgm:cxn modelId="{B34725DD-0F34-48F9-AA1B-6C5631A586E3}" type="presParOf" srcId="{5F93E452-A81F-4BCB-A5E6-25CA20C87943}" destId="{8EA7552E-3319-46E9-88D8-47E188DC24CF}" srcOrd="0" destOrd="0" presId="urn:microsoft.com/office/officeart/2018/2/layout/IconLabelList"/>
    <dgm:cxn modelId="{4AE97F78-6870-4FEA-9524-8EBF76833CF6}" type="presParOf" srcId="{5F93E452-A81F-4BCB-A5E6-25CA20C87943}" destId="{08CEBF9A-CA6B-4DED-94A3-53A4F9F19C69}" srcOrd="1" destOrd="0" presId="urn:microsoft.com/office/officeart/2018/2/layout/IconLabelList"/>
    <dgm:cxn modelId="{67DE2A52-F6D3-47F7-9AC5-7C1791092860}" type="presParOf" srcId="{5F93E452-A81F-4BCB-A5E6-25CA20C87943}" destId="{3C8DC5CA-239C-4BA4-885F-2E5D96795EE8}" srcOrd="2" destOrd="0" presId="urn:microsoft.com/office/officeart/2018/2/layout/IconLabelList"/>
    <dgm:cxn modelId="{677BD305-7EE9-40B6-BD61-EF0FFC1D7B1F}" type="presParOf" srcId="{1BEB7D7F-010B-440B-A335-03659D4EFC23}" destId="{F33CAEAB-105F-420A-9F85-7D39CE833815}" srcOrd="3" destOrd="0" presId="urn:microsoft.com/office/officeart/2018/2/layout/IconLabelList"/>
    <dgm:cxn modelId="{173ACF9B-401A-4094-973B-C4B5BAE57A59}" type="presParOf" srcId="{1BEB7D7F-010B-440B-A335-03659D4EFC23}" destId="{D3ED636F-A9F6-441A-9B6E-AB76F3B05E34}" srcOrd="4" destOrd="0" presId="urn:microsoft.com/office/officeart/2018/2/layout/IconLabelList"/>
    <dgm:cxn modelId="{4FDB37AD-4755-45F6-9D7A-378D9268B1E0}" type="presParOf" srcId="{D3ED636F-A9F6-441A-9B6E-AB76F3B05E34}" destId="{7A8BF9FD-2BE9-46EC-94ED-6D3C26038810}" srcOrd="0" destOrd="0" presId="urn:microsoft.com/office/officeart/2018/2/layout/IconLabelList"/>
    <dgm:cxn modelId="{074D7AB6-A695-4681-83CF-E4DF211BA2C0}" type="presParOf" srcId="{D3ED636F-A9F6-441A-9B6E-AB76F3B05E34}" destId="{D0189DA9-E446-4299-A120-FF4D70FADC39}" srcOrd="1" destOrd="0" presId="urn:microsoft.com/office/officeart/2018/2/layout/IconLabelList"/>
    <dgm:cxn modelId="{95D484B3-5893-4C20-8963-99EC0B41724D}" type="presParOf" srcId="{D3ED636F-A9F6-441A-9B6E-AB76F3B05E34}" destId="{ED46C90C-C826-47CC-86F6-45391DC56B0C}" srcOrd="2" destOrd="0" presId="urn:microsoft.com/office/officeart/2018/2/layout/IconLabelList"/>
    <dgm:cxn modelId="{EFC9AFDD-61FD-48A7-923E-4BCB09880362}" type="presParOf" srcId="{1BEB7D7F-010B-440B-A335-03659D4EFC23}" destId="{99719562-0B1A-4634-8A43-60934B0CEFE8}" srcOrd="5" destOrd="0" presId="urn:microsoft.com/office/officeart/2018/2/layout/IconLabelList"/>
    <dgm:cxn modelId="{5FBEF874-30FD-4D1E-8522-38A3E69625B2}" type="presParOf" srcId="{1BEB7D7F-010B-440B-A335-03659D4EFC23}" destId="{22A58B2F-0C73-4875-B9E1-B57207B87BFC}" srcOrd="6" destOrd="0" presId="urn:microsoft.com/office/officeart/2018/2/layout/IconLabelList"/>
    <dgm:cxn modelId="{AE6BD372-E90F-470A-9745-537C01994155}" type="presParOf" srcId="{22A58B2F-0C73-4875-B9E1-B57207B87BFC}" destId="{245E61FB-EC7A-4434-A7CB-CBA8B7C26350}" srcOrd="0" destOrd="0" presId="urn:microsoft.com/office/officeart/2018/2/layout/IconLabelList"/>
    <dgm:cxn modelId="{F3472F17-82FC-4561-BFD1-3B7EA2272CFA}" type="presParOf" srcId="{22A58B2F-0C73-4875-B9E1-B57207B87BFC}" destId="{5AF6699E-EB41-4904-8889-345ACCDBFD92}" srcOrd="1" destOrd="0" presId="urn:microsoft.com/office/officeart/2018/2/layout/IconLabelList"/>
    <dgm:cxn modelId="{9D9DDA6E-6DF3-4393-9A50-ABE93E26F413}" type="presParOf" srcId="{22A58B2F-0C73-4875-B9E1-B57207B87BFC}" destId="{9A14F162-4958-4501-9D1F-D652CF6747AE}" srcOrd="2" destOrd="0" presId="urn:microsoft.com/office/officeart/2018/2/layout/IconLabelList"/>
    <dgm:cxn modelId="{73AA7D12-F749-4DDC-B117-10C9E6C4491B}" type="presParOf" srcId="{1BEB7D7F-010B-440B-A335-03659D4EFC23}" destId="{856D3D7A-6F75-4905-A132-037D60E27599}" srcOrd="7" destOrd="0" presId="urn:microsoft.com/office/officeart/2018/2/layout/IconLabelList"/>
    <dgm:cxn modelId="{673FB4E2-ED8E-40AB-BBBE-E53163582EF4}" type="presParOf" srcId="{1BEB7D7F-010B-440B-A335-03659D4EFC23}" destId="{772D05E7-3670-4A7E-BD42-E738CE831651}" srcOrd="8" destOrd="0" presId="urn:microsoft.com/office/officeart/2018/2/layout/IconLabelList"/>
    <dgm:cxn modelId="{9B931350-8200-42B6-97DF-A24C85FC1782}" type="presParOf" srcId="{772D05E7-3670-4A7E-BD42-E738CE831651}" destId="{CC4E2ADE-E903-4EA7-B450-F846678AE5CC}" srcOrd="0" destOrd="0" presId="urn:microsoft.com/office/officeart/2018/2/layout/IconLabelList"/>
    <dgm:cxn modelId="{DAAB911A-817F-4448-A04B-34FB09F8A09D}" type="presParOf" srcId="{772D05E7-3670-4A7E-BD42-E738CE831651}" destId="{B763553B-AD0A-4148-90A2-0F4453DA3E67}" srcOrd="1" destOrd="0" presId="urn:microsoft.com/office/officeart/2018/2/layout/IconLabelList"/>
    <dgm:cxn modelId="{DFCBE5B4-6289-4525-A5AC-E21BD6581520}" type="presParOf" srcId="{772D05E7-3670-4A7E-BD42-E738CE831651}" destId="{67840108-4289-40D7-A1B9-894C9F6990E0}"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473C24-CA18-4F4B-967A-4ABB7F7AA8B0}">
      <dsp:nvSpPr>
        <dsp:cNvPr id="0" name=""/>
        <dsp:cNvSpPr/>
      </dsp:nvSpPr>
      <dsp:spPr>
        <a:xfrm>
          <a:off x="2232" y="23066"/>
          <a:ext cx="1771433" cy="1062859"/>
        </a:xfrm>
        <a:prstGeom prst="rect">
          <a:avLst/>
        </a:prstGeom>
        <a:solidFill>
          <a:schemeClr val="tx1">
            <a:lumMod val="65000"/>
            <a:lumOff val="3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Team Members Roles and Responsibilities</a:t>
          </a:r>
        </a:p>
      </dsp:txBody>
      <dsp:txXfrm>
        <a:off x="2232" y="23066"/>
        <a:ext cx="1771433" cy="1062859"/>
      </dsp:txXfrm>
    </dsp:sp>
    <dsp:sp modelId="{7B492685-8458-4762-8C85-568CA18AF1DC}">
      <dsp:nvSpPr>
        <dsp:cNvPr id="0" name=""/>
        <dsp:cNvSpPr/>
      </dsp:nvSpPr>
      <dsp:spPr>
        <a:xfrm>
          <a:off x="1950809" y="23066"/>
          <a:ext cx="1771433" cy="1062859"/>
        </a:xfrm>
        <a:prstGeom prst="rect">
          <a:avLst/>
        </a:prstGeom>
        <a:solidFill>
          <a:schemeClr val="tx1">
            <a:lumMod val="65000"/>
            <a:lumOff val="3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Improvements from professor feedback</a:t>
          </a:r>
        </a:p>
      </dsp:txBody>
      <dsp:txXfrm>
        <a:off x="1950809" y="23066"/>
        <a:ext cx="1771433" cy="1062859"/>
      </dsp:txXfrm>
    </dsp:sp>
    <dsp:sp modelId="{EFC3A341-C0B3-4D7E-990A-150225000DDD}">
      <dsp:nvSpPr>
        <dsp:cNvPr id="0" name=""/>
        <dsp:cNvSpPr/>
      </dsp:nvSpPr>
      <dsp:spPr>
        <a:xfrm>
          <a:off x="3899386" y="23066"/>
          <a:ext cx="1771433" cy="1062859"/>
        </a:xfrm>
        <a:prstGeom prst="rect">
          <a:avLst/>
        </a:prstGeom>
        <a:solidFill>
          <a:schemeClr val="tx1">
            <a:lumMod val="65000"/>
            <a:lumOff val="3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Project Description</a:t>
          </a:r>
        </a:p>
      </dsp:txBody>
      <dsp:txXfrm>
        <a:off x="3899386" y="23066"/>
        <a:ext cx="1771433" cy="1062859"/>
      </dsp:txXfrm>
    </dsp:sp>
    <dsp:sp modelId="{B073B5C8-0AC3-43F0-AFED-58193900F834}">
      <dsp:nvSpPr>
        <dsp:cNvPr id="0" name=""/>
        <dsp:cNvSpPr/>
      </dsp:nvSpPr>
      <dsp:spPr>
        <a:xfrm>
          <a:off x="5847962" y="23066"/>
          <a:ext cx="1771433" cy="1062859"/>
        </a:xfrm>
        <a:prstGeom prst="rect">
          <a:avLst/>
        </a:prstGeom>
        <a:solidFill>
          <a:schemeClr val="tx1">
            <a:lumMod val="65000"/>
            <a:lumOff val="3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Teamwork Agreement</a:t>
          </a:r>
        </a:p>
      </dsp:txBody>
      <dsp:txXfrm>
        <a:off x="5847962" y="23066"/>
        <a:ext cx="1771433" cy="1062859"/>
      </dsp:txXfrm>
    </dsp:sp>
    <dsp:sp modelId="{E8DA449B-C560-461A-A33B-5F468929C67A}">
      <dsp:nvSpPr>
        <dsp:cNvPr id="0" name=""/>
        <dsp:cNvSpPr/>
      </dsp:nvSpPr>
      <dsp:spPr>
        <a:xfrm>
          <a:off x="2232" y="1263070"/>
          <a:ext cx="1771433" cy="1062859"/>
        </a:xfrm>
        <a:prstGeom prst="rect">
          <a:avLst/>
        </a:prstGeom>
        <a:solidFill>
          <a:schemeClr val="tx1">
            <a:lumMod val="65000"/>
            <a:lumOff val="3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Personas</a:t>
          </a:r>
        </a:p>
      </dsp:txBody>
      <dsp:txXfrm>
        <a:off x="2232" y="1263070"/>
        <a:ext cx="1771433" cy="1062859"/>
      </dsp:txXfrm>
    </dsp:sp>
    <dsp:sp modelId="{764D5E93-B955-4C48-B4F3-6300F65A3485}">
      <dsp:nvSpPr>
        <dsp:cNvPr id="0" name=""/>
        <dsp:cNvSpPr/>
      </dsp:nvSpPr>
      <dsp:spPr>
        <a:xfrm>
          <a:off x="1950809" y="1263070"/>
          <a:ext cx="1771433" cy="1062859"/>
        </a:xfrm>
        <a:prstGeom prst="rect">
          <a:avLst/>
        </a:prstGeom>
        <a:solidFill>
          <a:schemeClr val="tx1">
            <a:lumMod val="65000"/>
            <a:lumOff val="3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Minimal Viable Product (MVP)</a:t>
          </a:r>
        </a:p>
      </dsp:txBody>
      <dsp:txXfrm>
        <a:off x="1950809" y="1263070"/>
        <a:ext cx="1771433" cy="1062859"/>
      </dsp:txXfrm>
    </dsp:sp>
    <dsp:sp modelId="{DF764029-97F7-4D67-B7A5-A3864AC92BCC}">
      <dsp:nvSpPr>
        <dsp:cNvPr id="0" name=""/>
        <dsp:cNvSpPr/>
      </dsp:nvSpPr>
      <dsp:spPr>
        <a:xfrm>
          <a:off x="3899386" y="1263070"/>
          <a:ext cx="1771433" cy="1062859"/>
        </a:xfrm>
        <a:prstGeom prst="rect">
          <a:avLst/>
        </a:prstGeom>
        <a:solidFill>
          <a:schemeClr val="tx1">
            <a:lumMod val="65000"/>
            <a:lumOff val="3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Technologies</a:t>
          </a:r>
        </a:p>
      </dsp:txBody>
      <dsp:txXfrm>
        <a:off x="3899386" y="1263070"/>
        <a:ext cx="1771433" cy="1062859"/>
      </dsp:txXfrm>
    </dsp:sp>
    <dsp:sp modelId="{191789DF-8E64-4E42-8B27-EE5B77FA13F8}">
      <dsp:nvSpPr>
        <dsp:cNvPr id="0" name=""/>
        <dsp:cNvSpPr/>
      </dsp:nvSpPr>
      <dsp:spPr>
        <a:xfrm>
          <a:off x="5847962" y="1263070"/>
          <a:ext cx="1771433" cy="1062859"/>
        </a:xfrm>
        <a:prstGeom prst="rect">
          <a:avLst/>
        </a:prstGeom>
        <a:solidFill>
          <a:schemeClr val="tx1">
            <a:lumMod val="65000"/>
            <a:lumOff val="3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Algorithm</a:t>
          </a:r>
        </a:p>
      </dsp:txBody>
      <dsp:txXfrm>
        <a:off x="5847962" y="1263070"/>
        <a:ext cx="1771433" cy="1062859"/>
      </dsp:txXfrm>
    </dsp:sp>
    <dsp:sp modelId="{669318DA-0E52-49BF-807A-906979CADF00}">
      <dsp:nvSpPr>
        <dsp:cNvPr id="0" name=""/>
        <dsp:cNvSpPr/>
      </dsp:nvSpPr>
      <dsp:spPr>
        <a:xfrm>
          <a:off x="2232" y="2503073"/>
          <a:ext cx="1771433" cy="1062859"/>
        </a:xfrm>
        <a:prstGeom prst="rect">
          <a:avLst/>
        </a:prstGeom>
        <a:solidFill>
          <a:schemeClr val="tx1">
            <a:lumMod val="65000"/>
            <a:lumOff val="3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Diagrams</a:t>
          </a:r>
        </a:p>
      </dsp:txBody>
      <dsp:txXfrm>
        <a:off x="2232" y="2503073"/>
        <a:ext cx="1771433" cy="1062859"/>
      </dsp:txXfrm>
    </dsp:sp>
    <dsp:sp modelId="{F052205F-0B78-4C32-B87C-2F1D23B15DE2}">
      <dsp:nvSpPr>
        <dsp:cNvPr id="0" name=""/>
        <dsp:cNvSpPr/>
      </dsp:nvSpPr>
      <dsp:spPr>
        <a:xfrm>
          <a:off x="1950809" y="2503073"/>
          <a:ext cx="1771433" cy="1062859"/>
        </a:xfrm>
        <a:prstGeom prst="rect">
          <a:avLst/>
        </a:prstGeom>
        <a:solidFill>
          <a:schemeClr val="tx1">
            <a:lumMod val="65000"/>
            <a:lumOff val="3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Sprint 4 Recap</a:t>
          </a:r>
        </a:p>
      </dsp:txBody>
      <dsp:txXfrm>
        <a:off x="1950809" y="2503073"/>
        <a:ext cx="1771433" cy="1062859"/>
      </dsp:txXfrm>
    </dsp:sp>
    <dsp:sp modelId="{3B63D3F2-E1BA-4B09-BC03-BE6D47BEEB1A}">
      <dsp:nvSpPr>
        <dsp:cNvPr id="0" name=""/>
        <dsp:cNvSpPr/>
      </dsp:nvSpPr>
      <dsp:spPr>
        <a:xfrm>
          <a:off x="3899386" y="2503073"/>
          <a:ext cx="1771433" cy="1062859"/>
        </a:xfrm>
        <a:prstGeom prst="rect">
          <a:avLst/>
        </a:prstGeom>
        <a:solidFill>
          <a:schemeClr val="tx1">
            <a:lumMod val="65000"/>
            <a:lumOff val="3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Product Backlog</a:t>
          </a:r>
        </a:p>
      </dsp:txBody>
      <dsp:txXfrm>
        <a:off x="3899386" y="2503073"/>
        <a:ext cx="1771433" cy="1062859"/>
      </dsp:txXfrm>
    </dsp:sp>
    <dsp:sp modelId="{A0825CA7-76C7-470A-90AF-079CFDAA4636}">
      <dsp:nvSpPr>
        <dsp:cNvPr id="0" name=""/>
        <dsp:cNvSpPr/>
      </dsp:nvSpPr>
      <dsp:spPr>
        <a:xfrm>
          <a:off x="5847962" y="2503073"/>
          <a:ext cx="1771433" cy="1062859"/>
        </a:xfrm>
        <a:prstGeom prst="rect">
          <a:avLst/>
        </a:prstGeom>
        <a:solidFill>
          <a:schemeClr val="tx1">
            <a:lumMod val="65000"/>
            <a:lumOff val="3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Sprint 5 Backlog</a:t>
          </a:r>
        </a:p>
      </dsp:txBody>
      <dsp:txXfrm>
        <a:off x="5847962" y="2503073"/>
        <a:ext cx="1771433" cy="1062859"/>
      </dsp:txXfrm>
    </dsp:sp>
    <dsp:sp modelId="{37AA6D2D-3587-4501-94D0-997C70BF4D78}">
      <dsp:nvSpPr>
        <dsp:cNvPr id="0" name=""/>
        <dsp:cNvSpPr/>
      </dsp:nvSpPr>
      <dsp:spPr>
        <a:xfrm>
          <a:off x="2232" y="3743076"/>
          <a:ext cx="1771433" cy="1062859"/>
        </a:xfrm>
        <a:prstGeom prst="rect">
          <a:avLst/>
        </a:prstGeom>
        <a:solidFill>
          <a:schemeClr val="tx1">
            <a:lumMod val="65000"/>
            <a:lumOff val="3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Metrics</a:t>
          </a:r>
        </a:p>
      </dsp:txBody>
      <dsp:txXfrm>
        <a:off x="2232" y="3743076"/>
        <a:ext cx="1771433" cy="1062859"/>
      </dsp:txXfrm>
    </dsp:sp>
    <dsp:sp modelId="{02A708CA-4F16-46A5-94CC-1019682C7DB1}">
      <dsp:nvSpPr>
        <dsp:cNvPr id="0" name=""/>
        <dsp:cNvSpPr/>
      </dsp:nvSpPr>
      <dsp:spPr>
        <a:xfrm>
          <a:off x="1950809" y="3743076"/>
          <a:ext cx="1771433" cy="1062859"/>
        </a:xfrm>
        <a:prstGeom prst="rect">
          <a:avLst/>
        </a:prstGeom>
        <a:solidFill>
          <a:schemeClr val="tx1">
            <a:lumMod val="65000"/>
            <a:lumOff val="3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Retrospective</a:t>
          </a:r>
        </a:p>
      </dsp:txBody>
      <dsp:txXfrm>
        <a:off x="1950809" y="3743076"/>
        <a:ext cx="1771433" cy="1062859"/>
      </dsp:txXfrm>
    </dsp:sp>
    <dsp:sp modelId="{F4FA7E33-E7FC-4298-AD12-4450611A7244}">
      <dsp:nvSpPr>
        <dsp:cNvPr id="0" name=""/>
        <dsp:cNvSpPr/>
      </dsp:nvSpPr>
      <dsp:spPr>
        <a:xfrm>
          <a:off x="3899386" y="3743076"/>
          <a:ext cx="1771433" cy="1062859"/>
        </a:xfrm>
        <a:prstGeom prst="rect">
          <a:avLst/>
        </a:prstGeom>
        <a:solidFill>
          <a:schemeClr val="tx1">
            <a:lumMod val="65000"/>
            <a:lumOff val="3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Sprint 6</a:t>
          </a:r>
        </a:p>
      </dsp:txBody>
      <dsp:txXfrm>
        <a:off x="3899386" y="3743076"/>
        <a:ext cx="1771433" cy="1062859"/>
      </dsp:txXfrm>
    </dsp:sp>
    <dsp:sp modelId="{0B0AD1EB-D902-4D8C-A7CE-CE1233838FAB}">
      <dsp:nvSpPr>
        <dsp:cNvPr id="0" name=""/>
        <dsp:cNvSpPr/>
      </dsp:nvSpPr>
      <dsp:spPr>
        <a:xfrm>
          <a:off x="5847962" y="3743076"/>
          <a:ext cx="1771433" cy="1062859"/>
        </a:xfrm>
        <a:prstGeom prst="rect">
          <a:avLst/>
        </a:prstGeom>
        <a:solidFill>
          <a:schemeClr val="tx1">
            <a:lumMod val="65000"/>
            <a:lumOff val="3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Project Demo</a:t>
          </a:r>
        </a:p>
      </dsp:txBody>
      <dsp:txXfrm>
        <a:off x="5847962" y="3743076"/>
        <a:ext cx="1771433" cy="1062859"/>
      </dsp:txXfrm>
    </dsp:sp>
    <dsp:sp modelId="{037215BA-C272-46AD-B931-560AA508D6BD}">
      <dsp:nvSpPr>
        <dsp:cNvPr id="0" name=""/>
        <dsp:cNvSpPr/>
      </dsp:nvSpPr>
      <dsp:spPr>
        <a:xfrm>
          <a:off x="1950809" y="4983080"/>
          <a:ext cx="1771433" cy="1062859"/>
        </a:xfrm>
        <a:prstGeom prst="rect">
          <a:avLst/>
        </a:prstGeom>
        <a:solidFill>
          <a:schemeClr val="tx1">
            <a:lumMod val="65000"/>
            <a:lumOff val="3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Git-hub Link</a:t>
          </a:r>
        </a:p>
      </dsp:txBody>
      <dsp:txXfrm>
        <a:off x="1950809" y="4983080"/>
        <a:ext cx="1771433" cy="1062859"/>
      </dsp:txXfrm>
    </dsp:sp>
    <dsp:sp modelId="{14AC12BB-AEF8-41EE-9450-EAE2A979573C}">
      <dsp:nvSpPr>
        <dsp:cNvPr id="0" name=""/>
        <dsp:cNvSpPr/>
      </dsp:nvSpPr>
      <dsp:spPr>
        <a:xfrm>
          <a:off x="3899386" y="4983080"/>
          <a:ext cx="1771433" cy="1062859"/>
        </a:xfrm>
        <a:prstGeom prst="rect">
          <a:avLst/>
        </a:prstGeom>
        <a:solidFill>
          <a:schemeClr val="tx1">
            <a:lumMod val="65000"/>
            <a:lumOff val="3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Live Application Demo</a:t>
          </a:r>
        </a:p>
      </dsp:txBody>
      <dsp:txXfrm>
        <a:off x="3899386" y="4983080"/>
        <a:ext cx="1771433" cy="106285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6260A8-B7C8-448B-AA03-77126F8FB994}">
      <dsp:nvSpPr>
        <dsp:cNvPr id="0" name=""/>
        <dsp:cNvSpPr/>
      </dsp:nvSpPr>
      <dsp:spPr>
        <a:xfrm>
          <a:off x="3324" y="667799"/>
          <a:ext cx="1453652" cy="872191"/>
        </a:xfrm>
        <a:prstGeom prst="roundRect">
          <a:avLst>
            <a:gd name="adj" fmla="val 10000"/>
          </a:avLst>
        </a:prstGeom>
        <a:solidFill>
          <a:schemeClr val="tx1">
            <a:lumMod val="65000"/>
            <a:lumOff val="3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Home Page</a:t>
          </a:r>
        </a:p>
      </dsp:txBody>
      <dsp:txXfrm>
        <a:off x="28870" y="693345"/>
        <a:ext cx="1402560" cy="821099"/>
      </dsp:txXfrm>
    </dsp:sp>
    <dsp:sp modelId="{9972EB62-3E76-499F-ABBB-FA7C5C6ADDF7}">
      <dsp:nvSpPr>
        <dsp:cNvPr id="0" name=""/>
        <dsp:cNvSpPr/>
      </dsp:nvSpPr>
      <dsp:spPr>
        <a:xfrm>
          <a:off x="1584899" y="923642"/>
          <a:ext cx="308174" cy="36050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a:off x="1584899" y="995743"/>
        <a:ext cx="215722" cy="216303"/>
      </dsp:txXfrm>
    </dsp:sp>
    <dsp:sp modelId="{CAC5C6E6-7AC8-4268-AE03-B5CF8C3D8C95}">
      <dsp:nvSpPr>
        <dsp:cNvPr id="0" name=""/>
        <dsp:cNvSpPr/>
      </dsp:nvSpPr>
      <dsp:spPr>
        <a:xfrm>
          <a:off x="2038438" y="667799"/>
          <a:ext cx="1453652" cy="872191"/>
        </a:xfrm>
        <a:prstGeom prst="roundRect">
          <a:avLst>
            <a:gd name="adj" fmla="val 10000"/>
          </a:avLst>
        </a:prstGeom>
        <a:solidFill>
          <a:schemeClr val="tx1">
            <a:lumMod val="65000"/>
            <a:lumOff val="3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Sign In</a:t>
          </a:r>
        </a:p>
      </dsp:txBody>
      <dsp:txXfrm>
        <a:off x="2063984" y="693345"/>
        <a:ext cx="1402560" cy="821099"/>
      </dsp:txXfrm>
    </dsp:sp>
    <dsp:sp modelId="{AFB1F3BA-7703-4579-9048-D752168D4DB9}">
      <dsp:nvSpPr>
        <dsp:cNvPr id="0" name=""/>
        <dsp:cNvSpPr/>
      </dsp:nvSpPr>
      <dsp:spPr>
        <a:xfrm>
          <a:off x="3620013" y="923642"/>
          <a:ext cx="308174" cy="36050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a:off x="3620013" y="995743"/>
        <a:ext cx="215722" cy="216303"/>
      </dsp:txXfrm>
    </dsp:sp>
    <dsp:sp modelId="{1D2337A6-F524-4DB1-A304-5D01B385B7FF}">
      <dsp:nvSpPr>
        <dsp:cNvPr id="0" name=""/>
        <dsp:cNvSpPr/>
      </dsp:nvSpPr>
      <dsp:spPr>
        <a:xfrm>
          <a:off x="4073553" y="667799"/>
          <a:ext cx="1453652" cy="872191"/>
        </a:xfrm>
        <a:prstGeom prst="roundRect">
          <a:avLst>
            <a:gd name="adj" fmla="val 10000"/>
          </a:avLst>
        </a:prstGeom>
        <a:solidFill>
          <a:schemeClr val="tx1">
            <a:lumMod val="65000"/>
            <a:lumOff val="3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Log In</a:t>
          </a:r>
        </a:p>
      </dsp:txBody>
      <dsp:txXfrm>
        <a:off x="4099099" y="693345"/>
        <a:ext cx="1402560" cy="821099"/>
      </dsp:txXfrm>
    </dsp:sp>
    <dsp:sp modelId="{FC729D37-0924-4B3D-9D7D-5976E4509BBD}">
      <dsp:nvSpPr>
        <dsp:cNvPr id="0" name=""/>
        <dsp:cNvSpPr/>
      </dsp:nvSpPr>
      <dsp:spPr>
        <a:xfrm>
          <a:off x="5655127" y="923642"/>
          <a:ext cx="308174" cy="36050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a:off x="5655127" y="995743"/>
        <a:ext cx="215722" cy="216303"/>
      </dsp:txXfrm>
    </dsp:sp>
    <dsp:sp modelId="{F9DFA47F-8DB1-4436-9404-3BB9A463CCC3}">
      <dsp:nvSpPr>
        <dsp:cNvPr id="0" name=""/>
        <dsp:cNvSpPr/>
      </dsp:nvSpPr>
      <dsp:spPr>
        <a:xfrm>
          <a:off x="6108667" y="667799"/>
          <a:ext cx="1453652" cy="872191"/>
        </a:xfrm>
        <a:prstGeom prst="roundRect">
          <a:avLst>
            <a:gd name="adj" fmla="val 10000"/>
          </a:avLst>
        </a:prstGeom>
        <a:solidFill>
          <a:schemeClr val="tx1">
            <a:lumMod val="65000"/>
            <a:lumOff val="3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Calorie Calculator</a:t>
          </a:r>
        </a:p>
      </dsp:txBody>
      <dsp:txXfrm>
        <a:off x="6134213" y="693345"/>
        <a:ext cx="1402560" cy="821099"/>
      </dsp:txXfrm>
    </dsp:sp>
    <dsp:sp modelId="{67DF8B19-BABC-43B1-87E5-BD6259A9B690}">
      <dsp:nvSpPr>
        <dsp:cNvPr id="0" name=""/>
        <dsp:cNvSpPr/>
      </dsp:nvSpPr>
      <dsp:spPr>
        <a:xfrm rot="5400000">
          <a:off x="6681406" y="1641747"/>
          <a:ext cx="308174" cy="36050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rot="-5400000">
        <a:off x="6727342" y="1667912"/>
        <a:ext cx="216303" cy="215722"/>
      </dsp:txXfrm>
    </dsp:sp>
    <dsp:sp modelId="{AE0CE3FD-760A-41D0-B024-ED0D11AFBEED}">
      <dsp:nvSpPr>
        <dsp:cNvPr id="0" name=""/>
        <dsp:cNvSpPr/>
      </dsp:nvSpPr>
      <dsp:spPr>
        <a:xfrm>
          <a:off x="6108667" y="2121452"/>
          <a:ext cx="1453652" cy="872191"/>
        </a:xfrm>
        <a:prstGeom prst="roundRect">
          <a:avLst>
            <a:gd name="adj" fmla="val 10000"/>
          </a:avLst>
        </a:prstGeom>
        <a:solidFill>
          <a:schemeClr val="tx1">
            <a:lumMod val="65000"/>
            <a:lumOff val="3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Calorie</a:t>
          </a:r>
          <a:r>
            <a:rPr lang="en-US" sz="1800" kern="1200" baseline="0" dirty="0"/>
            <a:t> Estimation</a:t>
          </a:r>
          <a:endParaRPr lang="en-US" sz="1800" kern="1200" dirty="0"/>
        </a:p>
      </dsp:txBody>
      <dsp:txXfrm>
        <a:off x="6134213" y="2146998"/>
        <a:ext cx="1402560" cy="821099"/>
      </dsp:txXfrm>
    </dsp:sp>
    <dsp:sp modelId="{B1510B5A-F903-4711-B601-56B7988CE9B4}">
      <dsp:nvSpPr>
        <dsp:cNvPr id="0" name=""/>
        <dsp:cNvSpPr/>
      </dsp:nvSpPr>
      <dsp:spPr>
        <a:xfrm rot="10800000">
          <a:off x="5672571" y="2377295"/>
          <a:ext cx="308174" cy="36050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rot="10800000">
        <a:off x="5765023" y="2449396"/>
        <a:ext cx="215722" cy="216303"/>
      </dsp:txXfrm>
    </dsp:sp>
    <dsp:sp modelId="{A534A39F-1B50-4BB1-B7B4-6B38DF0C1198}">
      <dsp:nvSpPr>
        <dsp:cNvPr id="0" name=""/>
        <dsp:cNvSpPr/>
      </dsp:nvSpPr>
      <dsp:spPr>
        <a:xfrm>
          <a:off x="4073553" y="2121452"/>
          <a:ext cx="1453652" cy="872191"/>
        </a:xfrm>
        <a:prstGeom prst="roundRect">
          <a:avLst>
            <a:gd name="adj" fmla="val 10000"/>
          </a:avLst>
        </a:prstGeom>
        <a:solidFill>
          <a:schemeClr val="tx1">
            <a:lumMod val="65000"/>
            <a:lumOff val="3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Food &amp; Diet Plan</a:t>
          </a:r>
        </a:p>
      </dsp:txBody>
      <dsp:txXfrm>
        <a:off x="4099099" y="2146998"/>
        <a:ext cx="1402560" cy="821099"/>
      </dsp:txXfrm>
    </dsp:sp>
    <dsp:sp modelId="{51BBF8CC-254A-443C-B641-5D25EB942443}">
      <dsp:nvSpPr>
        <dsp:cNvPr id="0" name=""/>
        <dsp:cNvSpPr/>
      </dsp:nvSpPr>
      <dsp:spPr>
        <a:xfrm rot="10800000">
          <a:off x="3637457" y="2377295"/>
          <a:ext cx="308174" cy="36050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rot="10800000">
        <a:off x="3729909" y="2449396"/>
        <a:ext cx="215722" cy="216303"/>
      </dsp:txXfrm>
    </dsp:sp>
    <dsp:sp modelId="{CFFFF780-736E-4467-BA6F-9D2833D4D794}">
      <dsp:nvSpPr>
        <dsp:cNvPr id="0" name=""/>
        <dsp:cNvSpPr/>
      </dsp:nvSpPr>
      <dsp:spPr>
        <a:xfrm>
          <a:off x="2038438" y="2121452"/>
          <a:ext cx="1453652" cy="872191"/>
        </a:xfrm>
        <a:prstGeom prst="roundRect">
          <a:avLst>
            <a:gd name="adj" fmla="val 10000"/>
          </a:avLst>
        </a:prstGeom>
        <a:solidFill>
          <a:schemeClr val="tx1">
            <a:lumMod val="65000"/>
            <a:lumOff val="3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Recipes</a:t>
          </a:r>
        </a:p>
      </dsp:txBody>
      <dsp:txXfrm>
        <a:off x="2063984" y="2146998"/>
        <a:ext cx="1402560" cy="821099"/>
      </dsp:txXfrm>
    </dsp:sp>
    <dsp:sp modelId="{E65A3D51-992D-4FE1-8F32-BB16FFE7D44C}">
      <dsp:nvSpPr>
        <dsp:cNvPr id="0" name=""/>
        <dsp:cNvSpPr/>
      </dsp:nvSpPr>
      <dsp:spPr>
        <a:xfrm rot="10800000">
          <a:off x="1602343" y="2377295"/>
          <a:ext cx="308174" cy="36050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rot="10800000">
        <a:off x="1694795" y="2449396"/>
        <a:ext cx="215722" cy="216303"/>
      </dsp:txXfrm>
    </dsp:sp>
    <dsp:sp modelId="{3829F607-E457-4AF4-8FC2-AD09CD16A891}">
      <dsp:nvSpPr>
        <dsp:cNvPr id="0" name=""/>
        <dsp:cNvSpPr/>
      </dsp:nvSpPr>
      <dsp:spPr>
        <a:xfrm>
          <a:off x="3324" y="2121452"/>
          <a:ext cx="1453652" cy="872191"/>
        </a:xfrm>
        <a:prstGeom prst="roundRect">
          <a:avLst>
            <a:gd name="adj" fmla="val 10000"/>
          </a:avLst>
        </a:prstGeom>
        <a:solidFill>
          <a:schemeClr val="tx1">
            <a:lumMod val="65000"/>
            <a:lumOff val="3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Preparation time</a:t>
          </a:r>
        </a:p>
      </dsp:txBody>
      <dsp:txXfrm>
        <a:off x="28870" y="2146998"/>
        <a:ext cx="1402560" cy="821099"/>
      </dsp:txXfrm>
    </dsp:sp>
    <dsp:sp modelId="{79175833-0034-46AB-A81C-ACA745374641}">
      <dsp:nvSpPr>
        <dsp:cNvPr id="0" name=""/>
        <dsp:cNvSpPr/>
      </dsp:nvSpPr>
      <dsp:spPr>
        <a:xfrm rot="5400000">
          <a:off x="576064" y="3095400"/>
          <a:ext cx="308174" cy="36050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rot="-5400000">
        <a:off x="622000" y="3121565"/>
        <a:ext cx="216303" cy="215722"/>
      </dsp:txXfrm>
    </dsp:sp>
    <dsp:sp modelId="{842BC3A2-39B2-4CEE-8FEC-C23038F0BBE2}">
      <dsp:nvSpPr>
        <dsp:cNvPr id="0" name=""/>
        <dsp:cNvSpPr/>
      </dsp:nvSpPr>
      <dsp:spPr>
        <a:xfrm>
          <a:off x="3324" y="3575105"/>
          <a:ext cx="1453652" cy="872191"/>
        </a:xfrm>
        <a:prstGeom prst="roundRect">
          <a:avLst>
            <a:gd name="adj" fmla="val 10000"/>
          </a:avLst>
        </a:prstGeom>
        <a:solidFill>
          <a:schemeClr val="tx1">
            <a:lumMod val="65000"/>
            <a:lumOff val="3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Ingredients</a:t>
          </a:r>
        </a:p>
      </dsp:txBody>
      <dsp:txXfrm>
        <a:off x="28870" y="3600651"/>
        <a:ext cx="1402560" cy="821099"/>
      </dsp:txXfrm>
    </dsp:sp>
    <dsp:sp modelId="{370E98B5-F942-45DC-BC2D-C955512EA480}">
      <dsp:nvSpPr>
        <dsp:cNvPr id="0" name=""/>
        <dsp:cNvSpPr/>
      </dsp:nvSpPr>
      <dsp:spPr>
        <a:xfrm>
          <a:off x="1584899" y="3830948"/>
          <a:ext cx="308174" cy="36050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a:off x="1584899" y="3903049"/>
        <a:ext cx="215722" cy="216303"/>
      </dsp:txXfrm>
    </dsp:sp>
    <dsp:sp modelId="{655C8B98-8BA6-48F5-A858-B5C9822066F9}">
      <dsp:nvSpPr>
        <dsp:cNvPr id="0" name=""/>
        <dsp:cNvSpPr/>
      </dsp:nvSpPr>
      <dsp:spPr>
        <a:xfrm>
          <a:off x="2038438" y="3575105"/>
          <a:ext cx="1453652" cy="872191"/>
        </a:xfrm>
        <a:prstGeom prst="roundRect">
          <a:avLst>
            <a:gd name="adj" fmla="val 10000"/>
          </a:avLst>
        </a:prstGeom>
        <a:solidFill>
          <a:schemeClr val="tx1">
            <a:lumMod val="65000"/>
            <a:lumOff val="3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Calorie Estimation</a:t>
          </a:r>
        </a:p>
      </dsp:txBody>
      <dsp:txXfrm>
        <a:off x="2063984" y="3600651"/>
        <a:ext cx="1402560" cy="821099"/>
      </dsp:txXfrm>
    </dsp:sp>
    <dsp:sp modelId="{6CCFD353-6D64-4A01-842E-1C2F4A878245}">
      <dsp:nvSpPr>
        <dsp:cNvPr id="0" name=""/>
        <dsp:cNvSpPr/>
      </dsp:nvSpPr>
      <dsp:spPr>
        <a:xfrm>
          <a:off x="3620013" y="3830948"/>
          <a:ext cx="308174" cy="36050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a:off x="3620013" y="3903049"/>
        <a:ext cx="215722" cy="216303"/>
      </dsp:txXfrm>
    </dsp:sp>
    <dsp:sp modelId="{060F0A22-A6FB-4440-AD8A-DFC127163883}">
      <dsp:nvSpPr>
        <dsp:cNvPr id="0" name=""/>
        <dsp:cNvSpPr/>
      </dsp:nvSpPr>
      <dsp:spPr>
        <a:xfrm>
          <a:off x="4073553" y="3575105"/>
          <a:ext cx="1453652" cy="872191"/>
        </a:xfrm>
        <a:prstGeom prst="roundRect">
          <a:avLst>
            <a:gd name="adj" fmla="val 10000"/>
          </a:avLst>
        </a:prstGeom>
        <a:solidFill>
          <a:schemeClr val="tx1">
            <a:lumMod val="65000"/>
            <a:lumOff val="3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Preparation Time</a:t>
          </a:r>
        </a:p>
      </dsp:txBody>
      <dsp:txXfrm>
        <a:off x="4099099" y="3600651"/>
        <a:ext cx="1402560" cy="821099"/>
      </dsp:txXfrm>
    </dsp:sp>
    <dsp:sp modelId="{86EED1F0-5FCA-4419-BAC7-709807A44B64}">
      <dsp:nvSpPr>
        <dsp:cNvPr id="0" name=""/>
        <dsp:cNvSpPr/>
      </dsp:nvSpPr>
      <dsp:spPr>
        <a:xfrm>
          <a:off x="5655127" y="3830948"/>
          <a:ext cx="308174" cy="36050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a:off x="5655127" y="3903049"/>
        <a:ext cx="215722" cy="216303"/>
      </dsp:txXfrm>
    </dsp:sp>
    <dsp:sp modelId="{891F5715-81F7-4F55-9147-DACDF135819B}">
      <dsp:nvSpPr>
        <dsp:cNvPr id="0" name=""/>
        <dsp:cNvSpPr/>
      </dsp:nvSpPr>
      <dsp:spPr>
        <a:xfrm>
          <a:off x="6108667" y="3575105"/>
          <a:ext cx="1453652" cy="872191"/>
        </a:xfrm>
        <a:prstGeom prst="roundRect">
          <a:avLst>
            <a:gd name="adj" fmla="val 10000"/>
          </a:avLst>
        </a:prstGeom>
        <a:solidFill>
          <a:schemeClr val="tx1">
            <a:lumMod val="65000"/>
            <a:lumOff val="3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Generate Recipe</a:t>
          </a:r>
        </a:p>
      </dsp:txBody>
      <dsp:txXfrm>
        <a:off x="6134213" y="3600651"/>
        <a:ext cx="1402560" cy="821099"/>
      </dsp:txXfrm>
    </dsp:sp>
    <dsp:sp modelId="{EEE8C348-C8DE-4CEA-83B7-C50A00EDC48B}">
      <dsp:nvSpPr>
        <dsp:cNvPr id="0" name=""/>
        <dsp:cNvSpPr/>
      </dsp:nvSpPr>
      <dsp:spPr>
        <a:xfrm rot="5400000">
          <a:off x="6681406" y="4549053"/>
          <a:ext cx="308174" cy="36050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rot="-5400000">
        <a:off x="6727342" y="4575218"/>
        <a:ext cx="216303" cy="215722"/>
      </dsp:txXfrm>
    </dsp:sp>
    <dsp:sp modelId="{1C52235C-8FF6-4A73-8786-C52A47E2189F}">
      <dsp:nvSpPr>
        <dsp:cNvPr id="0" name=""/>
        <dsp:cNvSpPr/>
      </dsp:nvSpPr>
      <dsp:spPr>
        <a:xfrm>
          <a:off x="6108667" y="5028758"/>
          <a:ext cx="1453652" cy="872191"/>
        </a:xfrm>
        <a:prstGeom prst="roundRect">
          <a:avLst>
            <a:gd name="adj" fmla="val 10000"/>
          </a:avLst>
        </a:prstGeom>
        <a:solidFill>
          <a:schemeClr val="tx1">
            <a:lumMod val="65000"/>
            <a:lumOff val="3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About</a:t>
          </a:r>
        </a:p>
      </dsp:txBody>
      <dsp:txXfrm>
        <a:off x="6134213" y="5054304"/>
        <a:ext cx="1402560" cy="821099"/>
      </dsp:txXfrm>
    </dsp:sp>
    <dsp:sp modelId="{3297040C-1697-498C-ACB2-324DBAD46867}">
      <dsp:nvSpPr>
        <dsp:cNvPr id="0" name=""/>
        <dsp:cNvSpPr/>
      </dsp:nvSpPr>
      <dsp:spPr>
        <a:xfrm rot="10800000">
          <a:off x="5672571" y="5284601"/>
          <a:ext cx="308174" cy="36050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rot="10800000">
        <a:off x="5765023" y="5356702"/>
        <a:ext cx="215722" cy="216303"/>
      </dsp:txXfrm>
    </dsp:sp>
    <dsp:sp modelId="{71D7E10B-0A05-4F31-A659-299D0914FC3B}">
      <dsp:nvSpPr>
        <dsp:cNvPr id="0" name=""/>
        <dsp:cNvSpPr/>
      </dsp:nvSpPr>
      <dsp:spPr>
        <a:xfrm>
          <a:off x="4073553" y="5028758"/>
          <a:ext cx="1453652" cy="872191"/>
        </a:xfrm>
        <a:prstGeom prst="roundRect">
          <a:avLst>
            <a:gd name="adj" fmla="val 10000"/>
          </a:avLst>
        </a:prstGeom>
        <a:solidFill>
          <a:schemeClr val="tx1">
            <a:lumMod val="65000"/>
            <a:lumOff val="3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Contact</a:t>
          </a:r>
        </a:p>
      </dsp:txBody>
      <dsp:txXfrm>
        <a:off x="4099099" y="5054304"/>
        <a:ext cx="1402560" cy="821099"/>
      </dsp:txXfrm>
    </dsp:sp>
    <dsp:sp modelId="{8C1AE451-ED97-4060-B15C-A03E24D0AF5B}">
      <dsp:nvSpPr>
        <dsp:cNvPr id="0" name=""/>
        <dsp:cNvSpPr/>
      </dsp:nvSpPr>
      <dsp:spPr>
        <a:xfrm rot="10800000">
          <a:off x="3637457" y="5284601"/>
          <a:ext cx="308174" cy="36050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rot="10800000">
        <a:off x="3729909" y="5356702"/>
        <a:ext cx="215722" cy="216303"/>
      </dsp:txXfrm>
    </dsp:sp>
    <dsp:sp modelId="{D2B98D74-CC69-4647-B6BF-59424BEF0EFA}">
      <dsp:nvSpPr>
        <dsp:cNvPr id="0" name=""/>
        <dsp:cNvSpPr/>
      </dsp:nvSpPr>
      <dsp:spPr>
        <a:xfrm>
          <a:off x="2038438" y="5028758"/>
          <a:ext cx="1453652" cy="872191"/>
        </a:xfrm>
        <a:prstGeom prst="roundRect">
          <a:avLst>
            <a:gd name="adj" fmla="val 10000"/>
          </a:avLst>
        </a:prstGeom>
        <a:solidFill>
          <a:schemeClr val="tx1">
            <a:lumMod val="65000"/>
            <a:lumOff val="3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Sign Out</a:t>
          </a:r>
        </a:p>
      </dsp:txBody>
      <dsp:txXfrm>
        <a:off x="2063984" y="5054304"/>
        <a:ext cx="1402560" cy="821099"/>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BFB5A0-A987-4005-BCDF-42C525EE036F}">
      <dsp:nvSpPr>
        <dsp:cNvPr id="0" name=""/>
        <dsp:cNvSpPr/>
      </dsp:nvSpPr>
      <dsp:spPr>
        <a:xfrm>
          <a:off x="685478" y="616252"/>
          <a:ext cx="967191" cy="96719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811C711-93BE-401F-A132-2B786A51ADD8}">
      <dsp:nvSpPr>
        <dsp:cNvPr id="0" name=""/>
        <dsp:cNvSpPr/>
      </dsp:nvSpPr>
      <dsp:spPr>
        <a:xfrm>
          <a:off x="94417" y="1937081"/>
          <a:ext cx="2149315" cy="7331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US" sz="1800" kern="1200" dirty="0"/>
            <a:t>Completed the Tech paper.</a:t>
          </a:r>
        </a:p>
      </dsp:txBody>
      <dsp:txXfrm>
        <a:off x="94417" y="1937081"/>
        <a:ext cx="2149315" cy="733196"/>
      </dsp:txXfrm>
    </dsp:sp>
    <dsp:sp modelId="{8EA7552E-3319-46E9-88D8-47E188DC24CF}">
      <dsp:nvSpPr>
        <dsp:cNvPr id="0" name=""/>
        <dsp:cNvSpPr/>
      </dsp:nvSpPr>
      <dsp:spPr>
        <a:xfrm>
          <a:off x="3210924" y="616252"/>
          <a:ext cx="967191" cy="96719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C8DC5CA-239C-4BA4-885F-2E5D96795EE8}">
      <dsp:nvSpPr>
        <dsp:cNvPr id="0" name=""/>
        <dsp:cNvSpPr/>
      </dsp:nvSpPr>
      <dsp:spPr>
        <a:xfrm>
          <a:off x="2619862" y="1937081"/>
          <a:ext cx="2149315" cy="7331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US" sz="1800" kern="1200" dirty="0"/>
            <a:t>Created a Sign/Login Page.</a:t>
          </a:r>
        </a:p>
      </dsp:txBody>
      <dsp:txXfrm>
        <a:off x="2619862" y="1937081"/>
        <a:ext cx="2149315" cy="733196"/>
      </dsp:txXfrm>
    </dsp:sp>
    <dsp:sp modelId="{7A8BF9FD-2BE9-46EC-94ED-6D3C26038810}">
      <dsp:nvSpPr>
        <dsp:cNvPr id="0" name=""/>
        <dsp:cNvSpPr/>
      </dsp:nvSpPr>
      <dsp:spPr>
        <a:xfrm>
          <a:off x="5656740" y="611435"/>
          <a:ext cx="967191" cy="96719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D46C90C-C826-47CC-86F6-45391DC56B0C}">
      <dsp:nvSpPr>
        <dsp:cNvPr id="0" name=""/>
        <dsp:cNvSpPr/>
      </dsp:nvSpPr>
      <dsp:spPr>
        <a:xfrm>
          <a:off x="5145307" y="1937081"/>
          <a:ext cx="2149315" cy="7331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US" sz="1800" kern="1200" dirty="0"/>
            <a:t>Added features for the Application</a:t>
          </a:r>
        </a:p>
      </dsp:txBody>
      <dsp:txXfrm>
        <a:off x="5145307" y="1937081"/>
        <a:ext cx="2149315" cy="733196"/>
      </dsp:txXfrm>
    </dsp:sp>
    <dsp:sp modelId="{245E61FB-EC7A-4434-A7CB-CBA8B7C26350}">
      <dsp:nvSpPr>
        <dsp:cNvPr id="0" name=""/>
        <dsp:cNvSpPr/>
      </dsp:nvSpPr>
      <dsp:spPr>
        <a:xfrm>
          <a:off x="1775123" y="3408367"/>
          <a:ext cx="1005183" cy="99935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A14F162-4958-4501-9D1F-D652CF6747AE}">
      <dsp:nvSpPr>
        <dsp:cNvPr id="0" name=""/>
        <dsp:cNvSpPr/>
      </dsp:nvSpPr>
      <dsp:spPr>
        <a:xfrm>
          <a:off x="1178123" y="4544516"/>
          <a:ext cx="2149315" cy="7331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US" sz="1800" kern="1200" dirty="0"/>
            <a:t>Worked on new user stories</a:t>
          </a:r>
        </a:p>
      </dsp:txBody>
      <dsp:txXfrm>
        <a:off x="1178123" y="4544516"/>
        <a:ext cx="2149315" cy="733196"/>
      </dsp:txXfrm>
    </dsp:sp>
    <dsp:sp modelId="{CC4E2ADE-E903-4EA7-B450-F846678AE5CC}">
      <dsp:nvSpPr>
        <dsp:cNvPr id="0" name=""/>
        <dsp:cNvSpPr/>
      </dsp:nvSpPr>
      <dsp:spPr>
        <a:xfrm>
          <a:off x="4725580" y="3329915"/>
          <a:ext cx="967191" cy="967191"/>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7840108-4289-40D7-A1B9-894C9F6990E0}">
      <dsp:nvSpPr>
        <dsp:cNvPr id="0" name=""/>
        <dsp:cNvSpPr/>
      </dsp:nvSpPr>
      <dsp:spPr>
        <a:xfrm>
          <a:off x="4086125" y="4450060"/>
          <a:ext cx="2507347" cy="7240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US" sz="1800" kern="1200" dirty="0"/>
            <a:t>Design backend &amp; working on Database.</a:t>
          </a:r>
        </a:p>
      </dsp:txBody>
      <dsp:txXfrm>
        <a:off x="4086125" y="4450060"/>
        <a:ext cx="2507347" cy="724009"/>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BD9A804-EBE0-4E3B-8CA3-3CB205B2E264}" type="datetimeFigureOut">
              <a:rPr lang="en-US" smtClean="0"/>
              <a:t>3/7/2023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4C9743F-801C-43E9-A202-A05D95069150}" type="slidenum">
              <a:rPr lang="en-US" smtClean="0"/>
              <a:t>‹#›</a:t>
            </a:fld>
            <a:endParaRPr lang="en-US"/>
          </a:p>
        </p:txBody>
      </p:sp>
    </p:spTree>
    <p:extLst>
      <p:ext uri="{BB962C8B-B14F-4D97-AF65-F5344CB8AC3E}">
        <p14:creationId xmlns:p14="http://schemas.microsoft.com/office/powerpoint/2010/main" val="6027098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B3E965-974B-498D-B360-83DD1F9DEB55}" type="slidenum">
              <a:rPr lang="en-US" smtClean="0"/>
              <a:t>1</a:t>
            </a:fld>
            <a:endParaRPr lang="en-US" dirty="0"/>
          </a:p>
        </p:txBody>
      </p:sp>
    </p:spTree>
    <p:extLst>
      <p:ext uri="{BB962C8B-B14F-4D97-AF65-F5344CB8AC3E}">
        <p14:creationId xmlns:p14="http://schemas.microsoft.com/office/powerpoint/2010/main" val="22896522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B3E965-974B-498D-B360-83DD1F9DEB55}" type="slidenum">
              <a:rPr lang="en-US" smtClean="0"/>
              <a:t>3</a:t>
            </a:fld>
            <a:endParaRPr lang="en-US" dirty="0"/>
          </a:p>
        </p:txBody>
      </p:sp>
    </p:spTree>
    <p:extLst>
      <p:ext uri="{BB962C8B-B14F-4D97-AF65-F5344CB8AC3E}">
        <p14:creationId xmlns:p14="http://schemas.microsoft.com/office/powerpoint/2010/main" val="42496106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B3E965-974B-498D-B360-83DD1F9DEB55}" type="slidenum">
              <a:rPr lang="en-US" smtClean="0"/>
              <a:t>39</a:t>
            </a:fld>
            <a:endParaRPr lang="en-US" dirty="0"/>
          </a:p>
        </p:txBody>
      </p:sp>
    </p:spTree>
    <p:extLst>
      <p:ext uri="{BB962C8B-B14F-4D97-AF65-F5344CB8AC3E}">
        <p14:creationId xmlns:p14="http://schemas.microsoft.com/office/powerpoint/2010/main" val="40780432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B3E965-974B-498D-B360-83DD1F9DEB55}" type="slidenum">
              <a:rPr lang="en-US" smtClean="0"/>
              <a:t>45</a:t>
            </a:fld>
            <a:endParaRPr lang="en-US" dirty="0"/>
          </a:p>
        </p:txBody>
      </p:sp>
    </p:spTree>
    <p:extLst>
      <p:ext uri="{BB962C8B-B14F-4D97-AF65-F5344CB8AC3E}">
        <p14:creationId xmlns:p14="http://schemas.microsoft.com/office/powerpoint/2010/main" val="25006973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F9204-3F29-4C3A-BA41-3063400202C4}"/>
              </a:ext>
            </a:extLst>
          </p:cNvPr>
          <p:cNvSpPr>
            <a:spLocks noGrp="1"/>
          </p:cNvSpPr>
          <p:nvPr>
            <p:ph type="ctrTitle"/>
          </p:nvPr>
        </p:nvSpPr>
        <p:spPr>
          <a:xfrm>
            <a:off x="1524000" y="1122363"/>
            <a:ext cx="9144000" cy="2387600"/>
          </a:xfrm>
        </p:spPr>
        <p:txBody>
          <a:bodyPr anchor="b"/>
          <a:lstStyle>
            <a:lvl1pPr algn="ctr">
              <a:defRPr sz="4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203393CD-7262-4AC7-80E6-52FE6F3F39BA}"/>
              </a:ext>
            </a:extLst>
          </p:cNvPr>
          <p:cNvSpPr>
            <a:spLocks noGrp="1"/>
          </p:cNvSpPr>
          <p:nvPr>
            <p:ph type="subTitle" idx="1"/>
          </p:nvPr>
        </p:nvSpPr>
        <p:spPr>
          <a:xfrm>
            <a:off x="1524000" y="3602038"/>
            <a:ext cx="9144000" cy="1655762"/>
          </a:xfrm>
        </p:spPr>
        <p:txBody>
          <a:bodyPr/>
          <a:lstStyle>
            <a:lvl1pPr marL="0" indent="0" algn="ctr">
              <a:buNone/>
              <a:defRPr sz="2000">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D7D430AE-0210-4E82-AD7B-41B112DE7F7D}"/>
              </a:ext>
            </a:extLst>
          </p:cNvPr>
          <p:cNvSpPr>
            <a:spLocks noGrp="1"/>
          </p:cNvSpPr>
          <p:nvPr>
            <p:ph type="dt" sz="half" idx="10"/>
          </p:nvPr>
        </p:nvSpPr>
        <p:spPr/>
        <p:txBody>
          <a:bodyPr/>
          <a:lstStyle>
            <a:lvl1pPr>
              <a:defRPr>
                <a:solidFill>
                  <a:schemeClr val="tx1">
                    <a:alpha val="60000"/>
                  </a:schemeClr>
                </a:solidFill>
                <a:latin typeface="+mn-lt"/>
              </a:defRPr>
            </a:lvl1pPr>
          </a:lstStyle>
          <a:p>
            <a:fld id="{11A6662E-FAF4-44BC-88B5-85A7CBFB6D30}" type="datetime1">
              <a:rPr lang="en-US" smtClean="0"/>
              <a:pPr/>
              <a:t>3/7/2023</a:t>
            </a:fld>
            <a:endParaRPr lang="en-US" dirty="0"/>
          </a:p>
        </p:txBody>
      </p:sp>
      <p:sp>
        <p:nvSpPr>
          <p:cNvPr id="5" name="Footer Placeholder 4">
            <a:extLst>
              <a:ext uri="{FF2B5EF4-FFF2-40B4-BE49-F238E27FC236}">
                <a16:creationId xmlns:a16="http://schemas.microsoft.com/office/drawing/2014/main" id="{0F221974-7DEC-459D-9642-CB5B59C82771}"/>
              </a:ext>
            </a:extLst>
          </p:cNvPr>
          <p:cNvSpPr>
            <a:spLocks noGrp="1"/>
          </p:cNvSpPr>
          <p:nvPr>
            <p:ph type="ftr" sz="quarter" idx="11"/>
          </p:nvPr>
        </p:nvSpPr>
        <p:spPr/>
        <p:txBody>
          <a:bodyPr/>
          <a:lstStyle>
            <a:lvl1pPr>
              <a:defRPr>
                <a:solidFill>
                  <a:schemeClr val="tx1">
                    <a:alpha val="60000"/>
                  </a:schemeClr>
                </a:solidFill>
                <a:latin typeface="+mn-lt"/>
              </a:defRPr>
            </a:lvl1pPr>
          </a:lstStyle>
          <a:p>
            <a:endParaRPr lang="en-US">
              <a:solidFill>
                <a:schemeClr val="tx1">
                  <a:alpha val="60000"/>
                </a:schemeClr>
              </a:solidFill>
            </a:endParaRPr>
          </a:p>
        </p:txBody>
      </p:sp>
      <p:sp>
        <p:nvSpPr>
          <p:cNvPr id="6" name="Slide Number Placeholder 5">
            <a:extLst>
              <a:ext uri="{FF2B5EF4-FFF2-40B4-BE49-F238E27FC236}">
                <a16:creationId xmlns:a16="http://schemas.microsoft.com/office/drawing/2014/main" id="{60731837-C94E-4B5B-BCF0-110C69EDB41C}"/>
              </a:ext>
            </a:extLst>
          </p:cNvPr>
          <p:cNvSpPr>
            <a:spLocks noGrp="1"/>
          </p:cNvSpPr>
          <p:nvPr>
            <p:ph type="sldNum" sz="quarter" idx="12"/>
          </p:nvPr>
        </p:nvSpPr>
        <p:spPr/>
        <p:txBody>
          <a:bodyPr/>
          <a:lstStyle>
            <a:lvl1pPr>
              <a:defRPr>
                <a:solidFill>
                  <a:schemeClr val="tx1">
                    <a:alpha val="60000"/>
                  </a:schemeClr>
                </a:solidFill>
                <a:latin typeface="+mn-lt"/>
              </a:defRPr>
            </a:lvl1pPr>
          </a:lstStyle>
          <a:p>
            <a:fld id="{73B850FF-6169-4056-8077-06FFA93A5366}" type="slidenum">
              <a:rPr lang="en-US" smtClean="0"/>
              <a:pPr/>
              <a:t>‹#›</a:t>
            </a:fld>
            <a:endParaRPr lang="en-US"/>
          </a:p>
        </p:txBody>
      </p:sp>
    </p:spTree>
    <p:extLst>
      <p:ext uri="{BB962C8B-B14F-4D97-AF65-F5344CB8AC3E}">
        <p14:creationId xmlns:p14="http://schemas.microsoft.com/office/powerpoint/2010/main" val="27196689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7ABDD2-E186-4F25-8FDE-D1E875E9C30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318CC5B-A7E0-48B1-8329-6533AC76E7B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3905B1B-77FE-4BFC-BF87-87DA989F0082}"/>
              </a:ext>
            </a:extLst>
          </p:cNvPr>
          <p:cNvSpPr>
            <a:spLocks noGrp="1"/>
          </p:cNvSpPr>
          <p:nvPr>
            <p:ph type="dt" sz="half" idx="10"/>
          </p:nvPr>
        </p:nvSpPr>
        <p:spPr/>
        <p:txBody>
          <a:bodyPr/>
          <a:lstStyle/>
          <a:p>
            <a:fld id="{4C559632-1575-4E14-B53B-3DC3D5ED3947}" type="datetime1">
              <a:rPr lang="en-US" smtClean="0"/>
              <a:t>3/7/2023</a:t>
            </a:fld>
            <a:endParaRPr lang="en-US"/>
          </a:p>
        </p:txBody>
      </p:sp>
      <p:sp>
        <p:nvSpPr>
          <p:cNvPr id="5" name="Footer Placeholder 4">
            <a:extLst>
              <a:ext uri="{FF2B5EF4-FFF2-40B4-BE49-F238E27FC236}">
                <a16:creationId xmlns:a16="http://schemas.microsoft.com/office/drawing/2014/main" id="{3118531E-1B90-4631-BD37-4BB1DBFABF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38A55E8-88DC-4280-8E04-FF50FF8EDB5A}"/>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3840542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960633D-90E4-4F5A-9EBF-DDEC2B0B471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DDD3065-FA3D-42C8-BFDA-967C87F4F28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4DC126F-38E2-4425-861F-98ED432284BA}"/>
              </a:ext>
            </a:extLst>
          </p:cNvPr>
          <p:cNvSpPr>
            <a:spLocks noGrp="1"/>
          </p:cNvSpPr>
          <p:nvPr>
            <p:ph type="dt" sz="half" idx="10"/>
          </p:nvPr>
        </p:nvSpPr>
        <p:spPr/>
        <p:txBody>
          <a:bodyPr/>
          <a:lstStyle/>
          <a:p>
            <a:fld id="{CC4A6868-2568-4CC9-B302-F37117B01A6E}" type="datetime1">
              <a:rPr lang="en-US" smtClean="0"/>
              <a:t>3/7/2023</a:t>
            </a:fld>
            <a:endParaRPr lang="en-US"/>
          </a:p>
        </p:txBody>
      </p:sp>
      <p:sp>
        <p:nvSpPr>
          <p:cNvPr id="5" name="Footer Placeholder 4">
            <a:extLst>
              <a:ext uri="{FF2B5EF4-FFF2-40B4-BE49-F238E27FC236}">
                <a16:creationId xmlns:a16="http://schemas.microsoft.com/office/drawing/2014/main" id="{CA9645D8-F22A-4354-A8B3-96E8A2D232A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59E2295-A616-4D57-8800-7B7E213A8CC8}"/>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3488503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Problem">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E3FCFFF-5934-4C8D-A4B0-6B19C662D8BA}"/>
              </a:ext>
              <a:ext uri="{C183D7F6-B498-43B3-948B-1728B52AA6E4}">
                <adec:decorative xmlns:adec="http://schemas.microsoft.com/office/drawing/2017/decorative" val="1"/>
              </a:ext>
            </a:extLst>
          </p:cNvPr>
          <p:cNvSpPr/>
          <p:nvPr userDrawn="1"/>
        </p:nvSpPr>
        <p:spPr>
          <a:xfrm>
            <a:off x="0" y="-13651"/>
            <a:ext cx="3701436" cy="6858000"/>
          </a:xfrm>
          <a:prstGeom prst="rect">
            <a:avLst/>
          </a:prstGeom>
          <a:solidFill>
            <a:schemeClr val="accent5">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720FC4D-FDE2-42C3-B907-27B071B649CC}"/>
              </a:ext>
            </a:extLst>
          </p:cNvPr>
          <p:cNvSpPr>
            <a:spLocks noGrp="1"/>
          </p:cNvSpPr>
          <p:nvPr>
            <p:ph type="title" hasCustomPrompt="1"/>
          </p:nvPr>
        </p:nvSpPr>
        <p:spPr>
          <a:xfrm>
            <a:off x="914441" y="1332239"/>
            <a:ext cx="1871580" cy="640698"/>
          </a:xfrm>
          <a:prstGeom prst="rect">
            <a:avLst/>
          </a:prstGeom>
          <a:ln w="28575">
            <a:solidFill>
              <a:schemeClr val="accent2"/>
            </a:solidFill>
          </a:ln>
        </p:spPr>
        <p:txBody>
          <a:bodyPr anchor="ctr"/>
          <a:lstStyle>
            <a:lvl1pPr algn="ctr">
              <a:defRPr sz="2400" cap="all" spc="100" baseline="0">
                <a:solidFill>
                  <a:schemeClr val="accent2"/>
                </a:solidFill>
              </a:defRPr>
            </a:lvl1pPr>
          </a:lstStyle>
          <a:p>
            <a:r>
              <a:rPr lang="en-US"/>
              <a:t>Title</a:t>
            </a:r>
          </a:p>
        </p:txBody>
      </p:sp>
      <p:sp>
        <p:nvSpPr>
          <p:cNvPr id="12" name="Text Placeholder 10">
            <a:extLst>
              <a:ext uri="{FF2B5EF4-FFF2-40B4-BE49-F238E27FC236}">
                <a16:creationId xmlns:a16="http://schemas.microsoft.com/office/drawing/2014/main" id="{97404DC9-3FBE-41B9-946D-9A0D878C2887}"/>
              </a:ext>
            </a:extLst>
          </p:cNvPr>
          <p:cNvSpPr>
            <a:spLocks noGrp="1"/>
          </p:cNvSpPr>
          <p:nvPr>
            <p:ph type="body" sz="quarter" idx="16" hasCustomPrompt="1"/>
          </p:nvPr>
        </p:nvSpPr>
        <p:spPr>
          <a:xfrm>
            <a:off x="4231042" y="652826"/>
            <a:ext cx="3433138" cy="426393"/>
          </a:xfrm>
          <a:prstGeom prst="rect">
            <a:avLst/>
          </a:prstGeom>
        </p:spPr>
        <p:txBody>
          <a:bodyPr anchor="b"/>
          <a:lstStyle>
            <a:lvl1pPr marL="0" indent="0" algn="l">
              <a:buNone/>
              <a:defRPr sz="1800" cap="all" spc="100" baseline="0">
                <a:solidFill>
                  <a:schemeClr val="accent5">
                    <a:lumMod val="50000"/>
                  </a:schemeClr>
                </a:solidFill>
                <a:latin typeface="+mj-lt"/>
              </a:defRPr>
            </a:lvl1pPr>
          </a:lstStyle>
          <a:p>
            <a:pPr lvl="0"/>
            <a:r>
              <a:rPr lang="en-US"/>
              <a:t>Click to add subtitle</a:t>
            </a:r>
          </a:p>
        </p:txBody>
      </p:sp>
      <p:sp>
        <p:nvSpPr>
          <p:cNvPr id="8" name="Text Placeholder 10">
            <a:extLst>
              <a:ext uri="{FF2B5EF4-FFF2-40B4-BE49-F238E27FC236}">
                <a16:creationId xmlns:a16="http://schemas.microsoft.com/office/drawing/2014/main" id="{88BB7876-0125-4084-804C-A842C8558604}"/>
              </a:ext>
            </a:extLst>
          </p:cNvPr>
          <p:cNvSpPr>
            <a:spLocks noGrp="1"/>
          </p:cNvSpPr>
          <p:nvPr>
            <p:ph type="body" sz="quarter" idx="12" hasCustomPrompt="1"/>
          </p:nvPr>
        </p:nvSpPr>
        <p:spPr>
          <a:xfrm>
            <a:off x="4231042" y="1032330"/>
            <a:ext cx="3433138" cy="1370672"/>
          </a:xfrm>
          <a:prstGeom prst="rect">
            <a:avLst/>
          </a:prstGeom>
        </p:spPr>
        <p:txBody>
          <a:bodyPr anchor="t"/>
          <a:lstStyle>
            <a:lvl1pPr marL="0" indent="0" algn="l">
              <a:lnSpc>
                <a:spcPct val="125000"/>
              </a:lnSpc>
              <a:spcBef>
                <a:spcPts val="0"/>
              </a:spcBef>
              <a:buNone/>
              <a:defRPr sz="1600" cap="none" spc="100" baseline="0">
                <a:solidFill>
                  <a:schemeClr val="tx1"/>
                </a:solidFill>
                <a:latin typeface="+mn-lt"/>
              </a:defRPr>
            </a:lvl1pPr>
          </a:lstStyle>
          <a:p>
            <a:pPr lvl="0"/>
            <a:r>
              <a:rPr lang="en-US"/>
              <a:t>Click to add text</a:t>
            </a:r>
          </a:p>
        </p:txBody>
      </p:sp>
      <p:sp>
        <p:nvSpPr>
          <p:cNvPr id="13" name="Text Placeholder 10">
            <a:extLst>
              <a:ext uri="{FF2B5EF4-FFF2-40B4-BE49-F238E27FC236}">
                <a16:creationId xmlns:a16="http://schemas.microsoft.com/office/drawing/2014/main" id="{8645735C-4621-4667-AB52-0391CFBB6B52}"/>
              </a:ext>
            </a:extLst>
          </p:cNvPr>
          <p:cNvSpPr>
            <a:spLocks noGrp="1"/>
          </p:cNvSpPr>
          <p:nvPr>
            <p:ph type="body" sz="quarter" idx="17" hasCustomPrompt="1"/>
          </p:nvPr>
        </p:nvSpPr>
        <p:spPr>
          <a:xfrm>
            <a:off x="8203339" y="652826"/>
            <a:ext cx="3433138" cy="426393"/>
          </a:xfrm>
          <a:prstGeom prst="rect">
            <a:avLst/>
          </a:prstGeom>
        </p:spPr>
        <p:txBody>
          <a:bodyPr anchor="b"/>
          <a:lstStyle>
            <a:lvl1pPr marL="0" indent="0" algn="l">
              <a:buNone/>
              <a:defRPr sz="1800" cap="all" spc="100" baseline="0">
                <a:solidFill>
                  <a:schemeClr val="accent5">
                    <a:lumMod val="50000"/>
                  </a:schemeClr>
                </a:solidFill>
                <a:latin typeface="+mj-lt"/>
              </a:defRPr>
            </a:lvl1pPr>
          </a:lstStyle>
          <a:p>
            <a:pPr lvl="0"/>
            <a:r>
              <a:rPr lang="en-US"/>
              <a:t>Click to add subtitle</a:t>
            </a:r>
          </a:p>
        </p:txBody>
      </p:sp>
      <p:sp>
        <p:nvSpPr>
          <p:cNvPr id="9" name="Text Placeholder 10">
            <a:extLst>
              <a:ext uri="{FF2B5EF4-FFF2-40B4-BE49-F238E27FC236}">
                <a16:creationId xmlns:a16="http://schemas.microsoft.com/office/drawing/2014/main" id="{488BB2B1-07E3-42A2-B3BE-7FC7D7AE158E}"/>
              </a:ext>
            </a:extLst>
          </p:cNvPr>
          <p:cNvSpPr>
            <a:spLocks noGrp="1"/>
          </p:cNvSpPr>
          <p:nvPr>
            <p:ph type="body" sz="quarter" idx="13" hasCustomPrompt="1"/>
          </p:nvPr>
        </p:nvSpPr>
        <p:spPr>
          <a:xfrm>
            <a:off x="8203339" y="1032330"/>
            <a:ext cx="3433138" cy="1370672"/>
          </a:xfrm>
          <a:prstGeom prst="rect">
            <a:avLst/>
          </a:prstGeom>
        </p:spPr>
        <p:txBody>
          <a:bodyPr anchor="t"/>
          <a:lstStyle>
            <a:lvl1pPr marL="0" indent="0" algn="l">
              <a:lnSpc>
                <a:spcPct val="125000"/>
              </a:lnSpc>
              <a:spcBef>
                <a:spcPts val="0"/>
              </a:spcBef>
              <a:buNone/>
              <a:defRPr sz="1600" cap="none" spc="100" baseline="0">
                <a:solidFill>
                  <a:schemeClr val="tx1"/>
                </a:solidFill>
                <a:latin typeface="+mn-lt"/>
              </a:defRPr>
            </a:lvl1pPr>
          </a:lstStyle>
          <a:p>
            <a:pPr lvl="0"/>
            <a:r>
              <a:rPr lang="en-US"/>
              <a:t>Click to add text</a:t>
            </a:r>
          </a:p>
        </p:txBody>
      </p:sp>
      <p:sp>
        <p:nvSpPr>
          <p:cNvPr id="15" name="Text Placeholder 10">
            <a:extLst>
              <a:ext uri="{FF2B5EF4-FFF2-40B4-BE49-F238E27FC236}">
                <a16:creationId xmlns:a16="http://schemas.microsoft.com/office/drawing/2014/main" id="{02C103C8-E422-4DEB-9077-DC11E0080569}"/>
              </a:ext>
            </a:extLst>
          </p:cNvPr>
          <p:cNvSpPr>
            <a:spLocks noGrp="1"/>
          </p:cNvSpPr>
          <p:nvPr>
            <p:ph type="body" sz="quarter" idx="19" hasCustomPrompt="1"/>
          </p:nvPr>
        </p:nvSpPr>
        <p:spPr>
          <a:xfrm>
            <a:off x="4231042" y="2620561"/>
            <a:ext cx="3433138" cy="428891"/>
          </a:xfrm>
          <a:prstGeom prst="rect">
            <a:avLst/>
          </a:prstGeom>
        </p:spPr>
        <p:txBody>
          <a:bodyPr anchor="b"/>
          <a:lstStyle>
            <a:lvl1pPr marL="0" indent="0" algn="l">
              <a:buNone/>
              <a:defRPr sz="1800" cap="all" spc="100" baseline="0">
                <a:solidFill>
                  <a:schemeClr val="accent5">
                    <a:lumMod val="50000"/>
                  </a:schemeClr>
                </a:solidFill>
                <a:latin typeface="+mj-lt"/>
              </a:defRPr>
            </a:lvl1pPr>
          </a:lstStyle>
          <a:p>
            <a:pPr lvl="0"/>
            <a:r>
              <a:rPr lang="en-US"/>
              <a:t>Click to add subtitle</a:t>
            </a:r>
          </a:p>
        </p:txBody>
      </p:sp>
      <p:sp>
        <p:nvSpPr>
          <p:cNvPr id="23" name="Text Placeholder 10">
            <a:extLst>
              <a:ext uri="{FF2B5EF4-FFF2-40B4-BE49-F238E27FC236}">
                <a16:creationId xmlns:a16="http://schemas.microsoft.com/office/drawing/2014/main" id="{FA80948A-8FCC-4BE4-A5F7-20802B176305}"/>
              </a:ext>
            </a:extLst>
          </p:cNvPr>
          <p:cNvSpPr>
            <a:spLocks noGrp="1"/>
          </p:cNvSpPr>
          <p:nvPr>
            <p:ph type="body" sz="quarter" idx="23" hasCustomPrompt="1"/>
          </p:nvPr>
        </p:nvSpPr>
        <p:spPr>
          <a:xfrm>
            <a:off x="4231042" y="3002562"/>
            <a:ext cx="3433138" cy="961350"/>
          </a:xfrm>
          <a:prstGeom prst="rect">
            <a:avLst/>
          </a:prstGeom>
        </p:spPr>
        <p:txBody>
          <a:bodyPr anchor="t"/>
          <a:lstStyle>
            <a:lvl1pPr marL="0" indent="0" algn="l">
              <a:lnSpc>
                <a:spcPct val="125000"/>
              </a:lnSpc>
              <a:spcBef>
                <a:spcPts val="0"/>
              </a:spcBef>
              <a:buNone/>
              <a:defRPr sz="1600" cap="none" spc="100" baseline="0">
                <a:solidFill>
                  <a:schemeClr val="tx1"/>
                </a:solidFill>
                <a:latin typeface="+mn-lt"/>
              </a:defRPr>
            </a:lvl1pPr>
          </a:lstStyle>
          <a:p>
            <a:pPr lvl="0"/>
            <a:r>
              <a:rPr lang="en-US"/>
              <a:t>Click to add text</a:t>
            </a:r>
          </a:p>
        </p:txBody>
      </p:sp>
      <p:sp>
        <p:nvSpPr>
          <p:cNvPr id="20" name="Text Placeholder 10">
            <a:extLst>
              <a:ext uri="{FF2B5EF4-FFF2-40B4-BE49-F238E27FC236}">
                <a16:creationId xmlns:a16="http://schemas.microsoft.com/office/drawing/2014/main" id="{4744F88B-3CB7-4A2B-B718-EEB4E061A79F}"/>
              </a:ext>
            </a:extLst>
          </p:cNvPr>
          <p:cNvSpPr>
            <a:spLocks noGrp="1"/>
          </p:cNvSpPr>
          <p:nvPr>
            <p:ph type="body" sz="quarter" idx="21" hasCustomPrompt="1"/>
          </p:nvPr>
        </p:nvSpPr>
        <p:spPr>
          <a:xfrm>
            <a:off x="8203339" y="2620561"/>
            <a:ext cx="3433138" cy="428891"/>
          </a:xfrm>
          <a:prstGeom prst="rect">
            <a:avLst/>
          </a:prstGeom>
        </p:spPr>
        <p:txBody>
          <a:bodyPr anchor="b"/>
          <a:lstStyle>
            <a:lvl1pPr marL="0" indent="0" algn="l">
              <a:buNone/>
              <a:defRPr sz="1800" cap="all" spc="100" baseline="0">
                <a:solidFill>
                  <a:schemeClr val="accent5">
                    <a:lumMod val="50000"/>
                  </a:schemeClr>
                </a:solidFill>
                <a:latin typeface="+mj-lt"/>
              </a:defRPr>
            </a:lvl1pPr>
          </a:lstStyle>
          <a:p>
            <a:pPr lvl="0"/>
            <a:r>
              <a:rPr lang="en-US"/>
              <a:t>Click to add subtitle</a:t>
            </a:r>
          </a:p>
        </p:txBody>
      </p:sp>
      <p:sp>
        <p:nvSpPr>
          <p:cNvPr id="22" name="Text Placeholder 10">
            <a:extLst>
              <a:ext uri="{FF2B5EF4-FFF2-40B4-BE49-F238E27FC236}">
                <a16:creationId xmlns:a16="http://schemas.microsoft.com/office/drawing/2014/main" id="{7343EDF6-C2D8-47E1-856B-6329A7CE07E4}"/>
              </a:ext>
            </a:extLst>
          </p:cNvPr>
          <p:cNvSpPr>
            <a:spLocks noGrp="1"/>
          </p:cNvSpPr>
          <p:nvPr>
            <p:ph type="body" sz="quarter" idx="22" hasCustomPrompt="1"/>
          </p:nvPr>
        </p:nvSpPr>
        <p:spPr>
          <a:xfrm>
            <a:off x="8203339" y="3002562"/>
            <a:ext cx="3433138" cy="961350"/>
          </a:xfrm>
          <a:prstGeom prst="rect">
            <a:avLst/>
          </a:prstGeom>
        </p:spPr>
        <p:txBody>
          <a:bodyPr anchor="t"/>
          <a:lstStyle>
            <a:lvl1pPr marL="0" indent="0" algn="l">
              <a:lnSpc>
                <a:spcPct val="125000"/>
              </a:lnSpc>
              <a:spcBef>
                <a:spcPts val="0"/>
              </a:spcBef>
              <a:buNone/>
              <a:defRPr sz="1600" cap="none" spc="100" baseline="0">
                <a:solidFill>
                  <a:schemeClr val="tx1"/>
                </a:solidFill>
                <a:latin typeface="+mn-lt"/>
              </a:defRPr>
            </a:lvl1pPr>
          </a:lstStyle>
          <a:p>
            <a:pPr lvl="0"/>
            <a:r>
              <a:rPr lang="en-US"/>
              <a:t>Click to add text</a:t>
            </a:r>
          </a:p>
        </p:txBody>
      </p:sp>
      <p:sp>
        <p:nvSpPr>
          <p:cNvPr id="14" name="Text Placeholder 10">
            <a:extLst>
              <a:ext uri="{FF2B5EF4-FFF2-40B4-BE49-F238E27FC236}">
                <a16:creationId xmlns:a16="http://schemas.microsoft.com/office/drawing/2014/main" id="{AC6352A5-5003-4E32-B8FF-A84B4A4AC3AA}"/>
              </a:ext>
            </a:extLst>
          </p:cNvPr>
          <p:cNvSpPr>
            <a:spLocks noGrp="1"/>
          </p:cNvSpPr>
          <p:nvPr>
            <p:ph type="body" sz="quarter" idx="18" hasCustomPrompt="1"/>
          </p:nvPr>
        </p:nvSpPr>
        <p:spPr>
          <a:xfrm>
            <a:off x="4231042" y="4147932"/>
            <a:ext cx="3433138" cy="428891"/>
          </a:xfrm>
          <a:prstGeom prst="rect">
            <a:avLst/>
          </a:prstGeom>
        </p:spPr>
        <p:txBody>
          <a:bodyPr anchor="b"/>
          <a:lstStyle>
            <a:lvl1pPr marL="0" indent="0" algn="l">
              <a:buNone/>
              <a:defRPr sz="1800" cap="all" spc="100" baseline="0">
                <a:solidFill>
                  <a:schemeClr val="accent5">
                    <a:lumMod val="50000"/>
                  </a:schemeClr>
                </a:solidFill>
                <a:latin typeface="+mj-lt"/>
              </a:defRPr>
            </a:lvl1pPr>
          </a:lstStyle>
          <a:p>
            <a:pPr lvl="0"/>
            <a:r>
              <a:rPr lang="en-US"/>
              <a:t>Click to add subtitle</a:t>
            </a:r>
          </a:p>
        </p:txBody>
      </p:sp>
      <p:sp>
        <p:nvSpPr>
          <p:cNvPr id="24" name="Text Placeholder 10">
            <a:extLst>
              <a:ext uri="{FF2B5EF4-FFF2-40B4-BE49-F238E27FC236}">
                <a16:creationId xmlns:a16="http://schemas.microsoft.com/office/drawing/2014/main" id="{CC2603EF-30BF-4C6C-BA93-E99C72480916}"/>
              </a:ext>
            </a:extLst>
          </p:cNvPr>
          <p:cNvSpPr>
            <a:spLocks noGrp="1"/>
          </p:cNvSpPr>
          <p:nvPr>
            <p:ph type="body" sz="quarter" idx="24" hasCustomPrompt="1"/>
          </p:nvPr>
        </p:nvSpPr>
        <p:spPr>
          <a:xfrm>
            <a:off x="4231042" y="4529933"/>
            <a:ext cx="3433138" cy="1450988"/>
          </a:xfrm>
          <a:prstGeom prst="rect">
            <a:avLst/>
          </a:prstGeom>
        </p:spPr>
        <p:txBody>
          <a:bodyPr anchor="t"/>
          <a:lstStyle>
            <a:lvl1pPr marL="0" indent="0" algn="l">
              <a:lnSpc>
                <a:spcPct val="125000"/>
              </a:lnSpc>
              <a:spcBef>
                <a:spcPts val="0"/>
              </a:spcBef>
              <a:buNone/>
              <a:defRPr sz="1600" cap="none" spc="100" baseline="0">
                <a:solidFill>
                  <a:schemeClr val="tx1"/>
                </a:solidFill>
                <a:latin typeface="+mn-lt"/>
              </a:defRPr>
            </a:lvl1pPr>
          </a:lstStyle>
          <a:p>
            <a:pPr lvl="0"/>
            <a:r>
              <a:rPr lang="en-US"/>
              <a:t>Click to add text</a:t>
            </a:r>
          </a:p>
        </p:txBody>
      </p:sp>
      <p:sp>
        <p:nvSpPr>
          <p:cNvPr id="16" name="Date Placeholder 3">
            <a:extLst>
              <a:ext uri="{FF2B5EF4-FFF2-40B4-BE49-F238E27FC236}">
                <a16:creationId xmlns:a16="http://schemas.microsoft.com/office/drawing/2014/main" id="{D38E30C9-543F-4532-B571-2F2EF52E7A1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spc="100" baseline="0">
                <a:solidFill>
                  <a:schemeClr val="bg2">
                    <a:lumMod val="50000"/>
                  </a:schemeClr>
                </a:solidFill>
              </a:defRPr>
            </a:lvl1pPr>
          </a:lstStyle>
          <a:p>
            <a:r>
              <a:rPr lang="en-US"/>
              <a:t>20XX</a:t>
            </a:r>
          </a:p>
        </p:txBody>
      </p:sp>
      <p:sp>
        <p:nvSpPr>
          <p:cNvPr id="17" name="Footer Placeholder 4">
            <a:extLst>
              <a:ext uri="{FF2B5EF4-FFF2-40B4-BE49-F238E27FC236}">
                <a16:creationId xmlns:a16="http://schemas.microsoft.com/office/drawing/2014/main" id="{9E2F8B6B-A63E-448F-86E5-CF3F12A2971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bg2">
                    <a:lumMod val="50000"/>
                  </a:schemeClr>
                </a:solidFill>
                <a:latin typeface="+mj-lt"/>
              </a:defRPr>
            </a:lvl1pPr>
          </a:lstStyle>
          <a:p>
            <a:r>
              <a:rPr lang="en-US"/>
              <a:t>Pitch deck</a:t>
            </a:r>
          </a:p>
        </p:txBody>
      </p:sp>
      <p:sp>
        <p:nvSpPr>
          <p:cNvPr id="18" name="Slide Number Placeholder 5">
            <a:extLst>
              <a:ext uri="{FF2B5EF4-FFF2-40B4-BE49-F238E27FC236}">
                <a16:creationId xmlns:a16="http://schemas.microsoft.com/office/drawing/2014/main" id="{5EC1D779-DE8A-45DF-9A79-70F63DD68BA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spc="100" baseline="0">
                <a:solidFill>
                  <a:schemeClr val="bg2">
                    <a:lumMod val="50000"/>
                  </a:schemeClr>
                </a:solidFill>
              </a:defRPr>
            </a:lvl1pPr>
          </a:lstStyle>
          <a:p>
            <a:fld id="{EA87306C-81BA-4795-A5CA-9392456A8C1E}" type="slidenum">
              <a:rPr lang="en-US" smtClean="0"/>
              <a:pPr/>
              <a:t>‹#›</a:t>
            </a:fld>
            <a:endParaRPr lang="en-US"/>
          </a:p>
        </p:txBody>
      </p:sp>
    </p:spTree>
    <p:extLst>
      <p:ext uri="{BB962C8B-B14F-4D97-AF65-F5344CB8AC3E}">
        <p14:creationId xmlns:p14="http://schemas.microsoft.com/office/powerpoint/2010/main" val="32207649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4CC1FC-ADE8-488C-A1DA-2FD569FD4D09}"/>
              </a:ext>
            </a:extLst>
          </p:cNvPr>
          <p:cNvSpPr>
            <a:spLocks noGrp="1"/>
          </p:cNvSpPr>
          <p:nvPr>
            <p:ph type="title"/>
          </p:nvPr>
        </p:nvSpPr>
        <p:spPr>
          <a:xfrm>
            <a:off x="458694" y="365760"/>
            <a:ext cx="10895106" cy="1325563"/>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7F02842-38C3-46D6-8527-0F6FE623C51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E864CF5-F681-40C2-88CC-E02206C9CECB}"/>
              </a:ext>
            </a:extLst>
          </p:cNvPr>
          <p:cNvSpPr>
            <a:spLocks noGrp="1"/>
          </p:cNvSpPr>
          <p:nvPr>
            <p:ph type="dt" sz="half" idx="10"/>
          </p:nvPr>
        </p:nvSpPr>
        <p:spPr/>
        <p:txBody>
          <a:bodyPr/>
          <a:lstStyle/>
          <a:p>
            <a:fld id="{0055F08A-1E71-4B2B-BB49-E743F2903911}" type="datetime1">
              <a:rPr lang="en-US" smtClean="0"/>
              <a:t>3/7/2023</a:t>
            </a:fld>
            <a:endParaRPr lang="en-US" dirty="0"/>
          </a:p>
        </p:txBody>
      </p:sp>
      <p:sp>
        <p:nvSpPr>
          <p:cNvPr id="5" name="Footer Placeholder 4">
            <a:extLst>
              <a:ext uri="{FF2B5EF4-FFF2-40B4-BE49-F238E27FC236}">
                <a16:creationId xmlns:a16="http://schemas.microsoft.com/office/drawing/2014/main" id="{82C04753-4FE4-4A6F-99BB-CFFC92E0CD0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A569D1-DB13-4BD9-8BA9-0DEAD98F893F}"/>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6554297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20B05-7BF6-4073-9106-FA19E97273CB}"/>
              </a:ext>
            </a:extLst>
          </p:cNvPr>
          <p:cNvSpPr>
            <a:spLocks noGrp="1"/>
          </p:cNvSpPr>
          <p:nvPr>
            <p:ph type="title"/>
          </p:nvPr>
        </p:nvSpPr>
        <p:spPr>
          <a:xfrm>
            <a:off x="831850" y="1709738"/>
            <a:ext cx="10515600" cy="2852737"/>
          </a:xfrm>
        </p:spPr>
        <p:txBody>
          <a:bodyPr anchor="b"/>
          <a:lstStyle>
            <a:lvl1pPr>
              <a:defRPr sz="4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4E8EE8D7-6B58-4A3F-9DD5-E563D5192A68}"/>
              </a:ext>
            </a:extLst>
          </p:cNvPr>
          <p:cNvSpPr>
            <a:spLocks noGrp="1"/>
          </p:cNvSpPr>
          <p:nvPr>
            <p:ph type="body" idx="1"/>
          </p:nvPr>
        </p:nvSpPr>
        <p:spPr>
          <a:xfrm>
            <a:off x="831850" y="4589463"/>
            <a:ext cx="10515600" cy="1500187"/>
          </a:xfrm>
        </p:spPr>
        <p:txBody>
          <a:bodyPr/>
          <a:lstStyle>
            <a:lvl1pPr marL="0" indent="0">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102990E-9F0A-446A-B5B8-459CA8D98D92}"/>
              </a:ext>
            </a:extLst>
          </p:cNvPr>
          <p:cNvSpPr>
            <a:spLocks noGrp="1"/>
          </p:cNvSpPr>
          <p:nvPr>
            <p:ph type="dt" sz="half" idx="10"/>
          </p:nvPr>
        </p:nvSpPr>
        <p:spPr/>
        <p:txBody>
          <a:bodyPr/>
          <a:lstStyle/>
          <a:p>
            <a:fld id="{15417D9E-721A-44BB-8863-9873FE64DA75}" type="datetime1">
              <a:rPr lang="en-US" smtClean="0"/>
              <a:t>3/7/2023</a:t>
            </a:fld>
            <a:endParaRPr lang="en-US"/>
          </a:p>
        </p:txBody>
      </p:sp>
      <p:sp>
        <p:nvSpPr>
          <p:cNvPr id="5" name="Footer Placeholder 4">
            <a:extLst>
              <a:ext uri="{FF2B5EF4-FFF2-40B4-BE49-F238E27FC236}">
                <a16:creationId xmlns:a16="http://schemas.microsoft.com/office/drawing/2014/main" id="{89E68EAA-4377-45FF-9D7C-9E77BC9F27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07FA71-74C3-44B8-A0AC-E18A1E76B43D}"/>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41799256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71F12-2D88-4F76-AF46-BD5156C127A9}"/>
              </a:ext>
            </a:extLst>
          </p:cNvPr>
          <p:cNvSpPr>
            <a:spLocks noGrp="1"/>
          </p:cNvSpPr>
          <p:nvPr>
            <p:ph type="title"/>
          </p:nvPr>
        </p:nvSpPr>
        <p:spPr>
          <a:xfrm>
            <a:off x="458694" y="365760"/>
            <a:ext cx="10895106" cy="1325563"/>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6E1AA46-E3EB-4704-B019-F90F1E6177A5}"/>
              </a:ext>
            </a:extLst>
          </p:cNvPr>
          <p:cNvSpPr>
            <a:spLocks noGrp="1"/>
          </p:cNvSpPr>
          <p:nvPr>
            <p:ph sz="half" idx="1"/>
          </p:nvPr>
        </p:nvSpPr>
        <p:spPr>
          <a:xfrm>
            <a:off x="458695" y="1825625"/>
            <a:ext cx="5561106"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5C17480F-A530-4D05-9A22-E573FB4BA620}"/>
              </a:ext>
            </a:extLst>
          </p:cNvPr>
          <p:cNvSpPr>
            <a:spLocks noGrp="1"/>
          </p:cNvSpPr>
          <p:nvPr>
            <p:ph sz="half" idx="2"/>
          </p:nvPr>
        </p:nvSpPr>
        <p:spPr>
          <a:xfrm>
            <a:off x="6172199" y="1825625"/>
            <a:ext cx="5561105"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55B56FDA-C47A-4F4A-A364-BA60A25AB90A}"/>
              </a:ext>
            </a:extLst>
          </p:cNvPr>
          <p:cNvSpPr>
            <a:spLocks noGrp="1"/>
          </p:cNvSpPr>
          <p:nvPr>
            <p:ph type="dt" sz="half" idx="10"/>
          </p:nvPr>
        </p:nvSpPr>
        <p:spPr/>
        <p:txBody>
          <a:bodyPr/>
          <a:lstStyle/>
          <a:p>
            <a:fld id="{5F31DA2F-80B8-49CF-99FB-5ABCA53A607A}" type="datetime1">
              <a:rPr lang="en-US" smtClean="0"/>
              <a:t>3/7/2023</a:t>
            </a:fld>
            <a:endParaRPr lang="en-US"/>
          </a:p>
        </p:txBody>
      </p:sp>
      <p:sp>
        <p:nvSpPr>
          <p:cNvPr id="6" name="Footer Placeholder 5">
            <a:extLst>
              <a:ext uri="{FF2B5EF4-FFF2-40B4-BE49-F238E27FC236}">
                <a16:creationId xmlns:a16="http://schemas.microsoft.com/office/drawing/2014/main" id="{7326D8DD-6D84-44D4-8A1B-57615B3ED83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4C8FE31-B577-4017-8AFE-A8BA09596E9C}"/>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571190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C28C9-B8CC-413F-9FFA-626680E4A828}"/>
              </a:ext>
            </a:extLst>
          </p:cNvPr>
          <p:cNvSpPr>
            <a:spLocks noGrp="1"/>
          </p:cNvSpPr>
          <p:nvPr>
            <p:ph type="title"/>
          </p:nvPr>
        </p:nvSpPr>
        <p:spPr>
          <a:xfrm>
            <a:off x="458694" y="365125"/>
            <a:ext cx="11274612" cy="1325563"/>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B53FE72-9D42-45F5-A37F-B12130388AD5}"/>
              </a:ext>
            </a:extLst>
          </p:cNvPr>
          <p:cNvSpPr>
            <a:spLocks noGrp="1"/>
          </p:cNvSpPr>
          <p:nvPr>
            <p:ph type="body" idx="1"/>
          </p:nvPr>
        </p:nvSpPr>
        <p:spPr>
          <a:xfrm>
            <a:off x="465256" y="1752600"/>
            <a:ext cx="5532319" cy="823912"/>
          </a:xfrm>
        </p:spPr>
        <p:txBody>
          <a:bodyPr anchor="b"/>
          <a:lstStyle>
            <a:lvl1pPr marL="0" indent="0">
              <a:buNone/>
              <a:defRPr sz="24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EE3A31D-9B5F-4DE3-B18D-F7F77782EB46}"/>
              </a:ext>
            </a:extLst>
          </p:cNvPr>
          <p:cNvSpPr>
            <a:spLocks noGrp="1"/>
          </p:cNvSpPr>
          <p:nvPr>
            <p:ph sz="half" idx="2"/>
          </p:nvPr>
        </p:nvSpPr>
        <p:spPr>
          <a:xfrm>
            <a:off x="465256" y="2666999"/>
            <a:ext cx="5532319" cy="35226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F0BE1D2D-822C-466C-A7B9-1A2D97366A41}"/>
              </a:ext>
            </a:extLst>
          </p:cNvPr>
          <p:cNvSpPr>
            <a:spLocks noGrp="1"/>
          </p:cNvSpPr>
          <p:nvPr>
            <p:ph type="body" sz="quarter" idx="3"/>
          </p:nvPr>
        </p:nvSpPr>
        <p:spPr>
          <a:xfrm>
            <a:off x="6172200" y="1752600"/>
            <a:ext cx="5561106" cy="823912"/>
          </a:xfrm>
        </p:spPr>
        <p:txBody>
          <a:bodyPr anchor="b"/>
          <a:lstStyle>
            <a:lvl1pPr marL="0" indent="0">
              <a:buNone/>
              <a:defRPr sz="24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6F13B2C-44CA-49C4-BC84-02AF1638F381}"/>
              </a:ext>
            </a:extLst>
          </p:cNvPr>
          <p:cNvSpPr>
            <a:spLocks noGrp="1"/>
          </p:cNvSpPr>
          <p:nvPr>
            <p:ph sz="quarter" idx="4"/>
          </p:nvPr>
        </p:nvSpPr>
        <p:spPr>
          <a:xfrm>
            <a:off x="6172200" y="2666999"/>
            <a:ext cx="5561106" cy="35226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793CB55-E9C1-4CE6-9B61-81B71475B960}"/>
              </a:ext>
            </a:extLst>
          </p:cNvPr>
          <p:cNvSpPr>
            <a:spLocks noGrp="1"/>
          </p:cNvSpPr>
          <p:nvPr>
            <p:ph type="dt" sz="half" idx="10"/>
          </p:nvPr>
        </p:nvSpPr>
        <p:spPr/>
        <p:txBody>
          <a:bodyPr/>
          <a:lstStyle/>
          <a:p>
            <a:fld id="{28852172-E6C9-4B6C-929A-A9DE3837BBF1}" type="datetime1">
              <a:rPr lang="en-US" smtClean="0"/>
              <a:t>3/7/2023</a:t>
            </a:fld>
            <a:endParaRPr lang="en-US"/>
          </a:p>
        </p:txBody>
      </p:sp>
      <p:sp>
        <p:nvSpPr>
          <p:cNvPr id="8" name="Footer Placeholder 7">
            <a:extLst>
              <a:ext uri="{FF2B5EF4-FFF2-40B4-BE49-F238E27FC236}">
                <a16:creationId xmlns:a16="http://schemas.microsoft.com/office/drawing/2014/main" id="{0DF22318-747B-4EC9-862C-D9FD488CCCE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CFBDDDF-16BD-438D-937D-0E3E30E74E86}"/>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8369472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792D5F-0BD4-4517-9233-E08AF405B6DE}"/>
              </a:ext>
            </a:extLst>
          </p:cNvPr>
          <p:cNvSpPr>
            <a:spLocks noGrp="1"/>
          </p:cNvSpPr>
          <p:nvPr>
            <p:ph type="title"/>
          </p:nvPr>
        </p:nvSpPr>
        <p:spPr>
          <a:xfrm>
            <a:off x="458694" y="365760"/>
            <a:ext cx="11274612" cy="1325563"/>
          </a:xfrm>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B83523B8-51E3-48B8-BFD8-CE950619804E}"/>
              </a:ext>
            </a:extLst>
          </p:cNvPr>
          <p:cNvSpPr>
            <a:spLocks noGrp="1"/>
          </p:cNvSpPr>
          <p:nvPr>
            <p:ph type="dt" sz="half" idx="10"/>
          </p:nvPr>
        </p:nvSpPr>
        <p:spPr>
          <a:xfrm>
            <a:off x="458693" y="6416675"/>
            <a:ext cx="2921715" cy="365125"/>
          </a:xfrm>
        </p:spPr>
        <p:txBody>
          <a:bodyPr/>
          <a:lstStyle/>
          <a:p>
            <a:fld id="{3AB41CFF-90C9-47B3-9DA1-F2BF8D839F7E}" type="datetime1">
              <a:rPr lang="en-US" smtClean="0"/>
              <a:t>3/7/2023</a:t>
            </a:fld>
            <a:endParaRPr lang="en-US"/>
          </a:p>
        </p:txBody>
      </p:sp>
      <p:sp>
        <p:nvSpPr>
          <p:cNvPr id="4" name="Footer Placeholder 3">
            <a:extLst>
              <a:ext uri="{FF2B5EF4-FFF2-40B4-BE49-F238E27FC236}">
                <a16:creationId xmlns:a16="http://schemas.microsoft.com/office/drawing/2014/main" id="{7D739B90-5D50-4424-B51D-53C39162186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16F9286-3A00-4D3C-A3F0-50AC9045C4E1}"/>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771263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2933BE2-665A-42DA-A3B7-835F81A3F46B}"/>
              </a:ext>
            </a:extLst>
          </p:cNvPr>
          <p:cNvSpPr>
            <a:spLocks noGrp="1"/>
          </p:cNvSpPr>
          <p:nvPr>
            <p:ph type="dt" sz="half" idx="10"/>
          </p:nvPr>
        </p:nvSpPr>
        <p:spPr/>
        <p:txBody>
          <a:bodyPr/>
          <a:lstStyle/>
          <a:p>
            <a:fld id="{F06048FA-06AB-4884-A69B-986B96E68A24}" type="datetime1">
              <a:rPr lang="en-US" smtClean="0"/>
              <a:t>3/7/2023</a:t>
            </a:fld>
            <a:endParaRPr lang="en-US"/>
          </a:p>
        </p:txBody>
      </p:sp>
      <p:sp>
        <p:nvSpPr>
          <p:cNvPr id="3" name="Footer Placeholder 2">
            <a:extLst>
              <a:ext uri="{FF2B5EF4-FFF2-40B4-BE49-F238E27FC236}">
                <a16:creationId xmlns:a16="http://schemas.microsoft.com/office/drawing/2014/main" id="{634DBCBD-AD42-432D-ABA9-20D616AF3ED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E140251-3596-4673-B24B-59A6F9ED8FB3}"/>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9390736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A81A1-6D8E-4DD6-8E49-DABDE6D107E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693F18F-F78D-4A31-A6BC-6552105BCFD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582C2F4-BDF4-4A4F-AA3D-52692932C24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113850F-5C87-4F08-9658-EAF049B60EB0}"/>
              </a:ext>
            </a:extLst>
          </p:cNvPr>
          <p:cNvSpPr>
            <a:spLocks noGrp="1"/>
          </p:cNvSpPr>
          <p:nvPr>
            <p:ph type="dt" sz="half" idx="10"/>
          </p:nvPr>
        </p:nvSpPr>
        <p:spPr/>
        <p:txBody>
          <a:bodyPr/>
          <a:lstStyle/>
          <a:p>
            <a:fld id="{50DB7ABA-0172-4F9C-889D-567164F66BCD}" type="datetime1">
              <a:rPr lang="en-US" smtClean="0"/>
              <a:t>3/7/2023</a:t>
            </a:fld>
            <a:endParaRPr lang="en-US"/>
          </a:p>
        </p:txBody>
      </p:sp>
      <p:sp>
        <p:nvSpPr>
          <p:cNvPr id="6" name="Footer Placeholder 5">
            <a:extLst>
              <a:ext uri="{FF2B5EF4-FFF2-40B4-BE49-F238E27FC236}">
                <a16:creationId xmlns:a16="http://schemas.microsoft.com/office/drawing/2014/main" id="{210BCE9A-A746-4439-B5D3-966FBC8E5FC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41D3B51-AA2E-4AA1-8062-A0D476D80CCB}"/>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6798084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02CF7-F453-4B3E-9510-D747979878A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3E2A1B9-8A2A-4B49-8B79-76D3EEB36B4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BD9FEA03-0EC4-4085-AE63-4AA492D61A9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605AD5B-0DEA-4C6F-94D2-FAA99F2E5DA9}"/>
              </a:ext>
            </a:extLst>
          </p:cNvPr>
          <p:cNvSpPr>
            <a:spLocks noGrp="1"/>
          </p:cNvSpPr>
          <p:nvPr>
            <p:ph type="dt" sz="half" idx="10"/>
          </p:nvPr>
        </p:nvSpPr>
        <p:spPr/>
        <p:txBody>
          <a:bodyPr/>
          <a:lstStyle/>
          <a:p>
            <a:fld id="{78AC6A5B-8AE7-4A41-B5A7-9ADC6686DC18}" type="datetime1">
              <a:rPr lang="en-US" smtClean="0"/>
              <a:t>3/7/2023</a:t>
            </a:fld>
            <a:endParaRPr lang="en-US"/>
          </a:p>
        </p:txBody>
      </p:sp>
      <p:sp>
        <p:nvSpPr>
          <p:cNvPr id="6" name="Footer Placeholder 5">
            <a:extLst>
              <a:ext uri="{FF2B5EF4-FFF2-40B4-BE49-F238E27FC236}">
                <a16:creationId xmlns:a16="http://schemas.microsoft.com/office/drawing/2014/main" id="{F0DC6744-7CBA-4A1D-8F87-10699F9812F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EAD9048-35FF-4BE9-8157-BE4BAA1C7251}"/>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4166705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 name="Title Placeholder 1">
            <a:extLst>
              <a:ext uri="{FF2B5EF4-FFF2-40B4-BE49-F238E27FC236}">
                <a16:creationId xmlns:a16="http://schemas.microsoft.com/office/drawing/2014/main" id="{E9984D45-0ED3-4D03-8E44-5E355C9134F1}"/>
              </a:ext>
            </a:extLst>
          </p:cNvPr>
          <p:cNvSpPr>
            <a:spLocks noGrp="1"/>
          </p:cNvSpPr>
          <p:nvPr>
            <p:ph type="title"/>
          </p:nvPr>
        </p:nvSpPr>
        <p:spPr>
          <a:xfrm>
            <a:off x="458694" y="425450"/>
            <a:ext cx="11274612"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1F687D6E-D1E9-489C-9AA9-3575C39BAA0B}"/>
              </a:ext>
            </a:extLst>
          </p:cNvPr>
          <p:cNvSpPr>
            <a:spLocks noGrp="1"/>
          </p:cNvSpPr>
          <p:nvPr>
            <p:ph type="body" idx="1"/>
          </p:nvPr>
        </p:nvSpPr>
        <p:spPr>
          <a:xfrm>
            <a:off x="458694" y="1949450"/>
            <a:ext cx="11274612" cy="41957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6364E9C-08EE-4B1B-B3FC-D6D997F4EA38}"/>
              </a:ext>
            </a:extLst>
          </p:cNvPr>
          <p:cNvSpPr>
            <a:spLocks noGrp="1"/>
          </p:cNvSpPr>
          <p:nvPr>
            <p:ph type="dt" sz="half" idx="2"/>
          </p:nvPr>
        </p:nvSpPr>
        <p:spPr>
          <a:xfrm>
            <a:off x="458694" y="6416675"/>
            <a:ext cx="2743200" cy="365125"/>
          </a:xfrm>
          <a:prstGeom prst="rect">
            <a:avLst/>
          </a:prstGeom>
        </p:spPr>
        <p:txBody>
          <a:bodyPr vert="horz" lIns="91440" tIns="45720" rIns="91440" bIns="45720" rtlCol="0" anchor="ctr"/>
          <a:lstStyle>
            <a:lvl1pPr algn="l">
              <a:defRPr sz="900">
                <a:solidFill>
                  <a:schemeClr val="tx1">
                    <a:alpha val="60000"/>
                  </a:schemeClr>
                </a:solidFill>
                <a:latin typeface="+mn-lt"/>
              </a:defRPr>
            </a:lvl1pPr>
          </a:lstStyle>
          <a:p>
            <a:fld id="{57E0CF6C-748E-4B7A-BC8B-3011EF78ED13}" type="datetime1">
              <a:rPr lang="en-US" smtClean="0"/>
              <a:pPr/>
              <a:t>3/7/2023</a:t>
            </a:fld>
            <a:endParaRPr lang="en-US" dirty="0"/>
          </a:p>
        </p:txBody>
      </p:sp>
      <p:sp>
        <p:nvSpPr>
          <p:cNvPr id="5" name="Footer Placeholder 4">
            <a:extLst>
              <a:ext uri="{FF2B5EF4-FFF2-40B4-BE49-F238E27FC236}">
                <a16:creationId xmlns:a16="http://schemas.microsoft.com/office/drawing/2014/main" id="{BAB0A1F1-38FE-4C27-81E6-A43A54793FC3}"/>
              </a:ext>
            </a:extLst>
          </p:cNvPr>
          <p:cNvSpPr>
            <a:spLocks noGrp="1"/>
          </p:cNvSpPr>
          <p:nvPr>
            <p:ph type="ftr" sz="quarter" idx="3"/>
          </p:nvPr>
        </p:nvSpPr>
        <p:spPr>
          <a:xfrm>
            <a:off x="4038600" y="6416675"/>
            <a:ext cx="4114800" cy="365125"/>
          </a:xfrm>
          <a:prstGeom prst="rect">
            <a:avLst/>
          </a:prstGeom>
        </p:spPr>
        <p:txBody>
          <a:bodyPr vert="horz" lIns="91440" tIns="45720" rIns="91440" bIns="45720" rtlCol="0" anchor="ctr"/>
          <a:lstStyle>
            <a:lvl1pPr algn="ctr">
              <a:defRPr sz="900">
                <a:solidFill>
                  <a:schemeClr val="tx1">
                    <a:alpha val="60000"/>
                  </a:schemeClr>
                </a:solidFill>
                <a:latin typeface="+mn-lt"/>
              </a:defRPr>
            </a:lvl1pPr>
          </a:lstStyle>
          <a:p>
            <a:endParaRPr lang="en-US" dirty="0">
              <a:solidFill>
                <a:schemeClr val="tx1">
                  <a:alpha val="60000"/>
                </a:schemeClr>
              </a:solidFill>
            </a:endParaRPr>
          </a:p>
        </p:txBody>
      </p:sp>
      <p:sp>
        <p:nvSpPr>
          <p:cNvPr id="6" name="Slide Number Placeholder 5">
            <a:extLst>
              <a:ext uri="{FF2B5EF4-FFF2-40B4-BE49-F238E27FC236}">
                <a16:creationId xmlns:a16="http://schemas.microsoft.com/office/drawing/2014/main" id="{5E26B39A-FFD8-42EF-ADC7-7DB3B302F8B2}"/>
              </a:ext>
            </a:extLst>
          </p:cNvPr>
          <p:cNvSpPr>
            <a:spLocks noGrp="1"/>
          </p:cNvSpPr>
          <p:nvPr>
            <p:ph type="sldNum" sz="quarter" idx="4"/>
          </p:nvPr>
        </p:nvSpPr>
        <p:spPr>
          <a:xfrm>
            <a:off x="8990106" y="6416675"/>
            <a:ext cx="2743200" cy="365125"/>
          </a:xfrm>
          <a:prstGeom prst="rect">
            <a:avLst/>
          </a:prstGeom>
        </p:spPr>
        <p:txBody>
          <a:bodyPr vert="horz" lIns="91440" tIns="45720" rIns="91440" bIns="45720" rtlCol="0" anchor="ctr"/>
          <a:lstStyle>
            <a:lvl1pPr algn="r">
              <a:defRPr sz="900">
                <a:solidFill>
                  <a:schemeClr val="tx1">
                    <a:alpha val="60000"/>
                  </a:schemeClr>
                </a:solidFill>
                <a:latin typeface="+mn-lt"/>
              </a:defRPr>
            </a:lvl1pPr>
          </a:lstStyle>
          <a:p>
            <a:fld id="{73B850FF-6169-4056-8077-06FFA93A5366}" type="slidenum">
              <a:rPr lang="en-US" smtClean="0"/>
              <a:pPr/>
              <a:t>‹#›</a:t>
            </a:fld>
            <a:endParaRPr lang="en-US" dirty="0"/>
          </a:p>
        </p:txBody>
      </p:sp>
      <p:pic>
        <p:nvPicPr>
          <p:cNvPr id="14" name="Picture 13" descr="A picture containing sitting&#10;&#10;Description automatically generated">
            <a:extLst>
              <a:ext uri="{FF2B5EF4-FFF2-40B4-BE49-F238E27FC236}">
                <a16:creationId xmlns:a16="http://schemas.microsoft.com/office/drawing/2014/main" id="{BC526B7A-4801-4FD1-95C8-03AF22629E87}"/>
              </a:ext>
            </a:extLst>
          </p:cNvPr>
          <p:cNvPicPr>
            <a:picLocks noChangeAspect="1"/>
          </p:cNvPicPr>
          <p:nvPr/>
        </p:nvPicPr>
        <p:blipFill>
          <a:blip r:embed="rId14">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Tree>
    <p:extLst>
      <p:ext uri="{BB962C8B-B14F-4D97-AF65-F5344CB8AC3E}">
        <p14:creationId xmlns:p14="http://schemas.microsoft.com/office/powerpoint/2010/main" val="62427069"/>
      </p:ext>
    </p:extLst>
  </p:cSld>
  <p:clrMap bg1="lt1" tx1="dk1" bg2="lt2" tx2="dk2" accent1="accent1" accent2="accent2" accent3="accent3" accent4="accent4" accent5="accent5" accent6="accent6" hlink="hlink" folHlink="folHlink"/>
  <p:sldLayoutIdLst>
    <p:sldLayoutId id="2147483743" r:id="rId1"/>
    <p:sldLayoutId id="2147483744" r:id="rId2"/>
    <p:sldLayoutId id="2147483745" r:id="rId3"/>
    <p:sldLayoutId id="2147483746" r:id="rId4"/>
    <p:sldLayoutId id="2147483747" r:id="rId5"/>
    <p:sldLayoutId id="2147483748" r:id="rId6"/>
    <p:sldLayoutId id="2147483749" r:id="rId7"/>
    <p:sldLayoutId id="2147483740" r:id="rId8"/>
    <p:sldLayoutId id="2147483741" r:id="rId9"/>
    <p:sldLayoutId id="2147483742" r:id="rId10"/>
    <p:sldLayoutId id="2147483750" r:id="rId11"/>
    <p:sldLayoutId id="2147483752" r:id="rId12"/>
  </p:sldLayoutIdLst>
  <p:hf sldNum="0" hdr="0" ftr="0" dt="0"/>
  <p:txStyles>
    <p:titleStyle>
      <a:lvl1pPr algn="l" defTabSz="914400" rtl="0" eaLnBrk="1" latinLnBrk="0" hangingPunct="1">
        <a:lnSpc>
          <a:spcPct val="100000"/>
        </a:lnSpc>
        <a:spcBef>
          <a:spcPct val="0"/>
        </a:spcBef>
        <a:buNone/>
        <a:defRPr sz="4400" b="0"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Clr>
          <a:schemeClr val="accent1"/>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Clr>
          <a:schemeClr val="accent1"/>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Clr>
          <a:schemeClr val="accent1"/>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1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2.xml"/><Relationship Id="rId5" Type="http://schemas.openxmlformats.org/officeDocument/2006/relationships/image" Target="../media/image28.png"/><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2.xml"/><Relationship Id="rId5" Type="http://schemas.openxmlformats.org/officeDocument/2006/relationships/image" Target="../media/image31.png"/><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32.jpeg"/><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1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3.xml.rels><?xml version="1.0" encoding="UTF-8" standalone="yes"?>
<Relationships xmlns="http://schemas.openxmlformats.org/package/2006/relationships"><Relationship Id="rId8" Type="http://schemas.openxmlformats.org/officeDocument/2006/relationships/image" Target="../media/image49.svg"/><Relationship Id="rId3" Type="http://schemas.openxmlformats.org/officeDocument/2006/relationships/image" Target="../media/image2.png"/><Relationship Id="rId7" Type="http://schemas.openxmlformats.org/officeDocument/2006/relationships/image" Target="../media/image48.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47.svg"/><Relationship Id="rId5" Type="http://schemas.openxmlformats.org/officeDocument/2006/relationships/image" Target="../media/image46.png"/><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package" Target="../embeddings/Microsoft_Excel_Worksheet.xlsx"/><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package" Target="../embeddings/Microsoft_Excel_Worksheet1.xlsx"/><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package" Target="../embeddings/Microsoft_Excel_Worksheet2.xlsx"/><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53.emf"/><Relationship Id="rId4" Type="http://schemas.openxmlformats.org/officeDocument/2006/relationships/package" Target="../embeddings/Microsoft_Excel_Worksheet3.xlsx"/></Relationships>
</file>

<file path=ppt/slides/_rels/slide28.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package" Target="../embeddings/Microsoft_Excel_Worksheet4.xlsx"/><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package" Target="../embeddings/Microsoft_Excel_Worksheet5.xlsx"/><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image" Target="../media/image1.png"/><Relationship Id="rId7"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6.jpeg"/><Relationship Id="rId5" Type="http://schemas.openxmlformats.org/officeDocument/2006/relationships/image" Target="../media/image3.png"/><Relationship Id="rId10" Type="http://schemas.openxmlformats.org/officeDocument/2006/relationships/image" Target="../media/image10.jpeg"/><Relationship Id="rId4" Type="http://schemas.openxmlformats.org/officeDocument/2006/relationships/image" Target="../media/image2.png"/><Relationship Id="rId9" Type="http://schemas.openxmlformats.org/officeDocument/2006/relationships/image" Target="../media/image9.JPG"/></Relationships>
</file>

<file path=ppt/slides/_rels/slide30.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hyperlink" Target="https://www.pexels.com/photo/photo-of-people-having-meeting-3183186/"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3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3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35.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hyperlink" Target="https://www.freestock.com/free-photos/group-people-devices-hands-having-desk-1354524521" TargetMode="External"/></Relationships>
</file>

<file path=ppt/slides/_rels/slide36.xml.rels><?xml version="1.0" encoding="UTF-8" standalone="yes"?>
<Relationships xmlns="http://schemas.openxmlformats.org/package/2006/relationships"><Relationship Id="rId8" Type="http://schemas.openxmlformats.org/officeDocument/2006/relationships/image" Target="../media/image70.png"/><Relationship Id="rId13" Type="http://schemas.openxmlformats.org/officeDocument/2006/relationships/image" Target="../media/image75.svg"/><Relationship Id="rId3" Type="http://schemas.openxmlformats.org/officeDocument/2006/relationships/image" Target="../media/image65.svg"/><Relationship Id="rId7" Type="http://schemas.openxmlformats.org/officeDocument/2006/relationships/image" Target="../media/image69.svg"/><Relationship Id="rId12" Type="http://schemas.openxmlformats.org/officeDocument/2006/relationships/image" Target="../media/image74.png"/><Relationship Id="rId2" Type="http://schemas.openxmlformats.org/officeDocument/2006/relationships/image" Target="../media/image64.png"/><Relationship Id="rId1" Type="http://schemas.openxmlformats.org/officeDocument/2006/relationships/slideLayout" Target="../slideLayouts/slideLayout12.xml"/><Relationship Id="rId6" Type="http://schemas.openxmlformats.org/officeDocument/2006/relationships/image" Target="../media/image68.png"/><Relationship Id="rId11" Type="http://schemas.openxmlformats.org/officeDocument/2006/relationships/image" Target="../media/image73.svg"/><Relationship Id="rId5" Type="http://schemas.openxmlformats.org/officeDocument/2006/relationships/image" Target="../media/image67.svg"/><Relationship Id="rId10" Type="http://schemas.openxmlformats.org/officeDocument/2006/relationships/image" Target="../media/image72.png"/><Relationship Id="rId4" Type="http://schemas.openxmlformats.org/officeDocument/2006/relationships/image" Target="../media/image66.png"/><Relationship Id="rId9" Type="http://schemas.openxmlformats.org/officeDocument/2006/relationships/image" Target="../media/image71.svg"/></Relationships>
</file>

<file path=ppt/slides/_rels/slide37.xml.rels><?xml version="1.0" encoding="UTF-8" standalone="yes"?>
<Relationships xmlns="http://schemas.openxmlformats.org/package/2006/relationships"><Relationship Id="rId3" Type="http://schemas.openxmlformats.org/officeDocument/2006/relationships/image" Target="../media/image77.svg"/><Relationship Id="rId7" Type="http://schemas.openxmlformats.org/officeDocument/2006/relationships/image" Target="../media/image79.svg"/><Relationship Id="rId2" Type="http://schemas.openxmlformats.org/officeDocument/2006/relationships/image" Target="../media/image76.png"/><Relationship Id="rId1" Type="http://schemas.openxmlformats.org/officeDocument/2006/relationships/slideLayout" Target="../slideLayouts/slideLayout12.xml"/><Relationship Id="rId6" Type="http://schemas.openxmlformats.org/officeDocument/2006/relationships/image" Target="../media/image78.png"/><Relationship Id="rId5" Type="http://schemas.openxmlformats.org/officeDocument/2006/relationships/image" Target="../media/image67.svg"/><Relationship Id="rId4" Type="http://schemas.openxmlformats.org/officeDocument/2006/relationships/image" Target="../media/image66.png"/></Relationships>
</file>

<file path=ppt/slides/_rels/slide38.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81.svg"/><Relationship Id="rId7" Type="http://schemas.openxmlformats.org/officeDocument/2006/relationships/image" Target="../media/image83.svg"/><Relationship Id="rId2" Type="http://schemas.openxmlformats.org/officeDocument/2006/relationships/image" Target="../media/image80.png"/><Relationship Id="rId1" Type="http://schemas.openxmlformats.org/officeDocument/2006/relationships/slideLayout" Target="../slideLayouts/slideLayout12.xml"/><Relationship Id="rId6" Type="http://schemas.openxmlformats.org/officeDocument/2006/relationships/image" Target="../media/image82.png"/><Relationship Id="rId5" Type="http://schemas.openxmlformats.org/officeDocument/2006/relationships/image" Target="../media/image65.svg"/><Relationship Id="rId4" Type="http://schemas.openxmlformats.org/officeDocument/2006/relationships/image" Target="../media/image64.png"/><Relationship Id="rId9" Type="http://schemas.openxmlformats.org/officeDocument/2006/relationships/image" Target="../media/image84.svg"/></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85.emf"/><Relationship Id="rId5" Type="http://schemas.openxmlformats.org/officeDocument/2006/relationships/package" Target="../embeddings/Microsoft_Excel_Worksheet6.xlsx"/><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2.png"/><Relationship Id="rId7"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3.png"/></Relationships>
</file>

<file path=ppt/slides/_rels/slide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7.png"/><Relationship Id="rId4" Type="http://schemas.openxmlformats.org/officeDocument/2006/relationships/image" Target="../media/image3.png"/></Relationships>
</file>

<file path=ppt/slides/_rels/slide4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s>
</file>

<file path=ppt/slides/_rels/slide4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6.png"/></Relationships>
</file>

<file path=ppt/slides/_rels/slide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91.svg"/><Relationship Id="rId5" Type="http://schemas.openxmlformats.org/officeDocument/2006/relationships/image" Target="../media/image90.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3.xml"/><Relationship Id="rId7" Type="http://schemas.openxmlformats.org/officeDocument/2006/relationships/image" Target="../media/image15.png"/><Relationship Id="rId2" Type="http://schemas.openxmlformats.org/officeDocument/2006/relationships/diagramData" Target="../diagrams/data3.xml"/><Relationship Id="rId1" Type="http://schemas.openxmlformats.org/officeDocument/2006/relationships/slideLayout" Target="../slideLayouts/slideLayout1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1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2" name="Rectangle 32">
            <a:extLst>
              <a:ext uri="{FF2B5EF4-FFF2-40B4-BE49-F238E27FC236}">
                <a16:creationId xmlns:a16="http://schemas.microsoft.com/office/drawing/2014/main" id="{DE61FBD7-E37C-4B38-BE44-A6D4978D74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43" name="Rectangle 34">
            <a:extLst>
              <a:ext uri="{FF2B5EF4-FFF2-40B4-BE49-F238E27FC236}">
                <a16:creationId xmlns:a16="http://schemas.microsoft.com/office/drawing/2014/main" id="{392BFCFE-FD78-4EDF-BEFE-CC444DC5F3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44" name="Group 36">
            <a:extLst>
              <a:ext uri="{FF2B5EF4-FFF2-40B4-BE49-F238E27FC236}">
                <a16:creationId xmlns:a16="http://schemas.microsoft.com/office/drawing/2014/main" id="{D7102190-C0A1-4788-99F6-6A2F544443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0"/>
            <a:ext cx="7724071" cy="6858000"/>
            <a:chOff x="4464881" y="0"/>
            <a:chExt cx="7724071" cy="6858000"/>
          </a:xfrm>
        </p:grpSpPr>
        <p:pic>
          <p:nvPicPr>
            <p:cNvPr id="38" name="Picture 37">
              <a:extLst>
                <a:ext uri="{FF2B5EF4-FFF2-40B4-BE49-F238E27FC236}">
                  <a16:creationId xmlns:a16="http://schemas.microsoft.com/office/drawing/2014/main" id="{2821F602-B65F-4D39-86B7-9ED5C173508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duotone>
                <a:schemeClr val="accent6">
                  <a:shade val="45000"/>
                  <a:satMod val="135000"/>
                </a:schemeClr>
                <a:prstClr val="white"/>
              </a:duotone>
              <a:alphaModFix amt="15000"/>
              <a:extLst>
                <a:ext uri="{28A0092B-C50C-407E-A947-70E740481C1C}">
                  <a14:useLocalDpi xmlns:a14="http://schemas.microsoft.com/office/drawing/2010/main" val="0"/>
                </a:ext>
              </a:extLst>
            </a:blip>
            <a:stretch>
              <a:fillRect/>
            </a:stretch>
          </p:blipFill>
          <p:spPr>
            <a:xfrm>
              <a:off x="7073255" y="0"/>
              <a:ext cx="5115697" cy="6858000"/>
            </a:xfrm>
            <a:prstGeom prst="rect">
              <a:avLst/>
            </a:prstGeom>
          </p:spPr>
        </p:pic>
        <p:pic>
          <p:nvPicPr>
            <p:cNvPr id="39" name="Picture 38">
              <a:extLst>
                <a:ext uri="{FF2B5EF4-FFF2-40B4-BE49-F238E27FC236}">
                  <a16:creationId xmlns:a16="http://schemas.microsoft.com/office/drawing/2014/main" id="{6A5465FF-E08C-4ECD-9AE2-1D48873ECC07}"/>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4">
              <a:duotone>
                <a:schemeClr val="accent6">
                  <a:shade val="45000"/>
                  <a:satMod val="135000"/>
                </a:schemeClr>
                <a:prstClr val="white"/>
              </a:duotone>
              <a:alphaModFix amt="7000"/>
              <a:extLst>
                <a:ext uri="{28A0092B-C50C-407E-A947-70E740481C1C}">
                  <a14:useLocalDpi xmlns:a14="http://schemas.microsoft.com/office/drawing/2010/main" val="0"/>
                </a:ext>
              </a:extLst>
            </a:blip>
            <a:stretch>
              <a:fillRect/>
            </a:stretch>
          </p:blipFill>
          <p:spPr>
            <a:xfrm rot="16200000">
              <a:off x="5412135" y="-947254"/>
              <a:ext cx="5562598" cy="7457106"/>
            </a:xfrm>
            <a:prstGeom prst="rect">
              <a:avLst/>
            </a:prstGeom>
            <a:effectLst>
              <a:softEdge rad="0"/>
            </a:effectLst>
          </p:spPr>
        </p:pic>
      </p:grpSp>
      <p:sp>
        <p:nvSpPr>
          <p:cNvPr id="41" name="Rectangle 40">
            <a:extLst>
              <a:ext uri="{FF2B5EF4-FFF2-40B4-BE49-F238E27FC236}">
                <a16:creationId xmlns:a16="http://schemas.microsoft.com/office/drawing/2014/main" id="{8B5FAB37-BB0D-41A8-A5C8-65ADE0F008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1228" y="685800"/>
            <a:ext cx="10820400" cy="548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50E78D6-F072-48E7-8270-20EFBDD26F36}"/>
              </a:ext>
            </a:extLst>
          </p:cNvPr>
          <p:cNvSpPr>
            <a:spLocks noGrp="1"/>
          </p:cNvSpPr>
          <p:nvPr>
            <p:ph type="ctrTitle"/>
          </p:nvPr>
        </p:nvSpPr>
        <p:spPr>
          <a:xfrm>
            <a:off x="1091003" y="1295402"/>
            <a:ext cx="5809029" cy="1337802"/>
          </a:xfrm>
          <a:prstGeom prst="rect">
            <a:avLst/>
          </a:prstGeom>
        </p:spPr>
        <p:txBody>
          <a:bodyPr lIns="0" rIns="180000" anchor="b">
            <a:normAutofit fontScale="90000"/>
          </a:bodyPr>
          <a:lstStyle/>
          <a:p>
            <a:pPr algn="l"/>
            <a:r>
              <a:rPr lang="en-US" dirty="0"/>
              <a:t>Promoting Heathy Eating and Balanced Diet</a:t>
            </a:r>
            <a:br>
              <a:rPr lang="en-US" dirty="0"/>
            </a:br>
            <a:endParaRPr lang="en-US" sz="2700" b="1" dirty="0"/>
          </a:p>
        </p:txBody>
      </p:sp>
      <p:sp>
        <p:nvSpPr>
          <p:cNvPr id="3" name="Subtitle 2">
            <a:extLst>
              <a:ext uri="{FF2B5EF4-FFF2-40B4-BE49-F238E27FC236}">
                <a16:creationId xmlns:a16="http://schemas.microsoft.com/office/drawing/2014/main" id="{3FC7BD98-5486-489C-BAA0-A69CEFF691B3}"/>
              </a:ext>
            </a:extLst>
          </p:cNvPr>
          <p:cNvSpPr>
            <a:spLocks noGrp="1"/>
          </p:cNvSpPr>
          <p:nvPr>
            <p:ph type="subTitle" idx="1"/>
          </p:nvPr>
        </p:nvSpPr>
        <p:spPr>
          <a:xfrm>
            <a:off x="1657369" y="3440749"/>
            <a:ext cx="3883032" cy="2753966"/>
          </a:xfrm>
          <a:prstGeom prst="rect">
            <a:avLst/>
          </a:prstGeom>
        </p:spPr>
        <p:txBody>
          <a:bodyPr lIns="0" rIns="0" anchor="t">
            <a:noAutofit/>
          </a:bodyPr>
          <a:lstStyle/>
          <a:p>
            <a:pPr>
              <a:buClr>
                <a:schemeClr val="accent5">
                  <a:lumMod val="75000"/>
                </a:schemeClr>
              </a:buClr>
            </a:pPr>
            <a:r>
              <a:rPr lang="en-US" sz="1600" dirty="0"/>
              <a:t>Sprint 6</a:t>
            </a:r>
          </a:p>
          <a:p>
            <a:pPr>
              <a:buClr>
                <a:schemeClr val="accent5">
                  <a:lumMod val="75000"/>
                </a:schemeClr>
              </a:buClr>
            </a:pPr>
            <a:r>
              <a:rPr lang="en-US" sz="1600" dirty="0"/>
              <a:t>Professor: Henry Wong</a:t>
            </a:r>
          </a:p>
          <a:p>
            <a:pPr>
              <a:buClr>
                <a:schemeClr val="accent5">
                  <a:lumMod val="75000"/>
                </a:schemeClr>
              </a:buClr>
            </a:pPr>
            <a:r>
              <a:rPr lang="en-US" sz="1600" dirty="0"/>
              <a:t>Computer Science Project</a:t>
            </a:r>
          </a:p>
          <a:p>
            <a:pPr>
              <a:buClr>
                <a:schemeClr val="accent5">
                  <a:lumMod val="75000"/>
                </a:schemeClr>
              </a:buClr>
            </a:pPr>
            <a:r>
              <a:rPr lang="en-US" sz="1600" dirty="0"/>
              <a:t>Course : CS692</a:t>
            </a:r>
          </a:p>
          <a:p>
            <a:pPr>
              <a:buClr>
                <a:schemeClr val="accent5">
                  <a:lumMod val="75000"/>
                </a:schemeClr>
              </a:buClr>
            </a:pPr>
            <a:r>
              <a:rPr lang="en-US" sz="1600" dirty="0"/>
              <a:t>Team: 2 (Tiny Coders)</a:t>
            </a:r>
          </a:p>
          <a:p>
            <a:pPr>
              <a:buClr>
                <a:schemeClr val="accent5">
                  <a:lumMod val="75000"/>
                </a:schemeClr>
              </a:buClr>
            </a:pPr>
            <a:r>
              <a:rPr lang="en-US" sz="1600" dirty="0"/>
              <a:t>Designed by : Maanasa Dharini.</a:t>
            </a:r>
          </a:p>
        </p:txBody>
      </p:sp>
      <p:pic>
        <p:nvPicPr>
          <p:cNvPr id="4" name="Picture 3" descr="A person cutting vegetables&#10;&#10;Description automatically generated with low confidence">
            <a:extLst>
              <a:ext uri="{FF2B5EF4-FFF2-40B4-BE49-F238E27FC236}">
                <a16:creationId xmlns:a16="http://schemas.microsoft.com/office/drawing/2014/main" id="{184EE6B5-1D48-6F8A-5B04-3C3645AC9D17}"/>
              </a:ext>
            </a:extLst>
          </p:cNvPr>
          <p:cNvPicPr>
            <a:picLocks noChangeAspect="1"/>
          </p:cNvPicPr>
          <p:nvPr/>
        </p:nvPicPr>
        <p:blipFill rotWithShape="1">
          <a:blip r:embed="rId5"/>
          <a:srcRect l="22120" r="20482" b="2"/>
          <a:stretch/>
        </p:blipFill>
        <p:spPr>
          <a:xfrm>
            <a:off x="7016827" y="1051124"/>
            <a:ext cx="4125186" cy="4779250"/>
          </a:xfrm>
          <a:prstGeom prst="rect">
            <a:avLst/>
          </a:prstGeom>
        </p:spPr>
      </p:pic>
      <p:pic>
        <p:nvPicPr>
          <p:cNvPr id="5" name="Picture 4" descr="Logo&#10;&#10;Description automatically generated">
            <a:extLst>
              <a:ext uri="{FF2B5EF4-FFF2-40B4-BE49-F238E27FC236}">
                <a16:creationId xmlns:a16="http://schemas.microsoft.com/office/drawing/2014/main" id="{6E658061-C0A9-678F-90A7-7ECB4F32EC52}"/>
              </a:ext>
            </a:extLst>
          </p:cNvPr>
          <p:cNvPicPr>
            <a:picLocks noChangeAspect="1"/>
          </p:cNvPicPr>
          <p:nvPr/>
        </p:nvPicPr>
        <p:blipFill rotWithShape="1">
          <a:blip r:embed="rId6"/>
          <a:srcRect l="35631" t="31679" r="26944" b="35206"/>
          <a:stretch/>
        </p:blipFill>
        <p:spPr>
          <a:xfrm>
            <a:off x="3445193" y="2345534"/>
            <a:ext cx="615089" cy="544241"/>
          </a:xfrm>
          <a:prstGeom prst="rect">
            <a:avLst/>
          </a:prstGeom>
          <a:ln>
            <a:solidFill>
              <a:schemeClr val="tx1"/>
            </a:solidFill>
          </a:ln>
          <a:effectLst>
            <a:outerShdw blurRad="50800" dist="38100" dir="2700000" algn="tl" rotWithShape="0">
              <a:prstClr val="black">
                <a:alpha val="40000"/>
              </a:prstClr>
            </a:outerShdw>
          </a:effectLst>
        </p:spPr>
      </p:pic>
      <p:sp>
        <p:nvSpPr>
          <p:cNvPr id="8" name="TextBox 7">
            <a:extLst>
              <a:ext uri="{FF2B5EF4-FFF2-40B4-BE49-F238E27FC236}">
                <a16:creationId xmlns:a16="http://schemas.microsoft.com/office/drawing/2014/main" id="{EBC097E7-E652-04C3-914F-72455CF9D484}"/>
              </a:ext>
            </a:extLst>
          </p:cNvPr>
          <p:cNvSpPr txBox="1"/>
          <p:nvPr/>
        </p:nvSpPr>
        <p:spPr>
          <a:xfrm>
            <a:off x="1010046" y="2345534"/>
            <a:ext cx="2318352" cy="461665"/>
          </a:xfrm>
          <a:prstGeom prst="rect">
            <a:avLst/>
          </a:prstGeom>
          <a:noFill/>
        </p:spPr>
        <p:txBody>
          <a:bodyPr wrap="square">
            <a:spAutoFit/>
          </a:bodyPr>
          <a:lstStyle/>
          <a:p>
            <a:r>
              <a:rPr lang="en-US" sz="2400" dirty="0">
                <a:latin typeface="+mj-lt"/>
              </a:rPr>
              <a:t>By Redefine-Me</a:t>
            </a:r>
          </a:p>
        </p:txBody>
      </p:sp>
    </p:spTree>
    <p:extLst>
      <p:ext uri="{BB962C8B-B14F-4D97-AF65-F5344CB8AC3E}">
        <p14:creationId xmlns:p14="http://schemas.microsoft.com/office/powerpoint/2010/main" val="8340504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31" name="Picture 30">
            <a:extLst>
              <a:ext uri="{FF2B5EF4-FFF2-40B4-BE49-F238E27FC236}">
                <a16:creationId xmlns:a16="http://schemas.microsoft.com/office/drawing/2014/main" id="{BC526B7A-4801-4FD1-95C8-03AF22629E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33" name="Rectangle 32">
            <a:extLst>
              <a:ext uri="{FF2B5EF4-FFF2-40B4-BE49-F238E27FC236}">
                <a16:creationId xmlns:a16="http://schemas.microsoft.com/office/drawing/2014/main" id="{37FDDF72-DE39-4F99-A3C1-DD9D7815D7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5" name="Rectangle 34">
            <a:extLst>
              <a:ext uri="{FF2B5EF4-FFF2-40B4-BE49-F238E27FC236}">
                <a16:creationId xmlns:a16="http://schemas.microsoft.com/office/drawing/2014/main" id="{5E4ECE80-3AD1-450C-B62A-98788F1939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9" name="Content Placeholder 8" descr="Graphical user interface, text, application, email&#10;&#10;Description automatically generated">
            <a:extLst>
              <a:ext uri="{FF2B5EF4-FFF2-40B4-BE49-F238E27FC236}">
                <a16:creationId xmlns:a16="http://schemas.microsoft.com/office/drawing/2014/main" id="{388F022E-D471-72F2-29A8-F9661FD65A19}"/>
              </a:ext>
            </a:extLst>
          </p:cNvPr>
          <p:cNvPicPr>
            <a:picLocks noGrp="1" noChangeAspect="1"/>
          </p:cNvPicPr>
          <p:nvPr>
            <p:ph idx="1"/>
          </p:nvPr>
        </p:nvPicPr>
        <p:blipFill rotWithShape="1">
          <a:blip r:embed="rId3">
            <a:alphaModFix/>
            <a:extLst>
              <a:ext uri="{28A0092B-C50C-407E-A947-70E740481C1C}">
                <a14:useLocalDpi xmlns:a14="http://schemas.microsoft.com/office/drawing/2010/main" val="0"/>
              </a:ext>
            </a:extLst>
          </a:blip>
          <a:srcRect b="20"/>
          <a:stretch/>
        </p:blipFill>
        <p:spPr>
          <a:xfrm>
            <a:off x="20" y="10"/>
            <a:ext cx="12191980" cy="6857990"/>
          </a:xfrm>
          <a:prstGeom prst="rect">
            <a:avLst/>
          </a:prstGeom>
        </p:spPr>
      </p:pic>
    </p:spTree>
    <p:extLst>
      <p:ext uri="{BB962C8B-B14F-4D97-AF65-F5344CB8AC3E}">
        <p14:creationId xmlns:p14="http://schemas.microsoft.com/office/powerpoint/2010/main" val="23685005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31" name="Picture 30">
            <a:extLst>
              <a:ext uri="{FF2B5EF4-FFF2-40B4-BE49-F238E27FC236}">
                <a16:creationId xmlns:a16="http://schemas.microsoft.com/office/drawing/2014/main" id="{BC526B7A-4801-4FD1-95C8-03AF22629E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33" name="Rectangle 32">
            <a:extLst>
              <a:ext uri="{FF2B5EF4-FFF2-40B4-BE49-F238E27FC236}">
                <a16:creationId xmlns:a16="http://schemas.microsoft.com/office/drawing/2014/main" id="{37FDDF72-DE39-4F99-A3C1-DD9D7815D7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5" name="Rectangle 34">
            <a:extLst>
              <a:ext uri="{FF2B5EF4-FFF2-40B4-BE49-F238E27FC236}">
                <a16:creationId xmlns:a16="http://schemas.microsoft.com/office/drawing/2014/main" id="{5E4ECE80-3AD1-450C-B62A-98788F1939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9" name="Content Placeholder 8" descr="Graphical user interface, text, application&#10;&#10;Description automatically generated">
            <a:extLst>
              <a:ext uri="{FF2B5EF4-FFF2-40B4-BE49-F238E27FC236}">
                <a16:creationId xmlns:a16="http://schemas.microsoft.com/office/drawing/2014/main" id="{4E0385BF-B5DC-632E-98C9-725940E76AB5}"/>
              </a:ext>
            </a:extLst>
          </p:cNvPr>
          <p:cNvPicPr>
            <a:picLocks noGrp="1" noChangeAspect="1"/>
          </p:cNvPicPr>
          <p:nvPr>
            <p:ph idx="1"/>
          </p:nvPr>
        </p:nvPicPr>
        <p:blipFill rotWithShape="1">
          <a:blip r:embed="rId3">
            <a:alphaModFix/>
            <a:extLst>
              <a:ext uri="{28A0092B-C50C-407E-A947-70E740481C1C}">
                <a14:useLocalDpi xmlns:a14="http://schemas.microsoft.com/office/drawing/2010/main" val="0"/>
              </a:ext>
            </a:extLst>
          </a:blip>
          <a:srcRect b="20"/>
          <a:stretch/>
        </p:blipFill>
        <p:spPr>
          <a:xfrm>
            <a:off x="20" y="10"/>
            <a:ext cx="12191980" cy="6857990"/>
          </a:xfrm>
          <a:prstGeom prst="rect">
            <a:avLst/>
          </a:prstGeom>
        </p:spPr>
      </p:pic>
    </p:spTree>
    <p:extLst>
      <p:ext uri="{BB962C8B-B14F-4D97-AF65-F5344CB8AC3E}">
        <p14:creationId xmlns:p14="http://schemas.microsoft.com/office/powerpoint/2010/main" val="33566945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a:extLst>
              <a:ext uri="{FF2B5EF4-FFF2-40B4-BE49-F238E27FC236}">
                <a16:creationId xmlns:a16="http://schemas.microsoft.com/office/drawing/2014/main" id="{CDA2767E-38F3-49F7-BE02-EA3E6C7C8096}"/>
              </a:ext>
            </a:extLst>
          </p:cNvPr>
          <p:cNvSpPr>
            <a:spLocks noGrp="1"/>
          </p:cNvSpPr>
          <p:nvPr>
            <p:ph type="title"/>
          </p:nvPr>
        </p:nvSpPr>
        <p:spPr>
          <a:xfrm>
            <a:off x="653144" y="2209770"/>
            <a:ext cx="2671068" cy="2016997"/>
          </a:xfrm>
          <a:ln>
            <a:solidFill>
              <a:schemeClr val="tx1"/>
            </a:solidFill>
          </a:ln>
        </p:spPr>
        <p:txBody>
          <a:bodyPr/>
          <a:lstStyle/>
          <a:p>
            <a:r>
              <a:rPr lang="en-US" sz="4000" dirty="0">
                <a:solidFill>
                  <a:schemeClr val="tx1"/>
                </a:solidFill>
              </a:rPr>
              <a:t>MVP</a:t>
            </a:r>
          </a:p>
        </p:txBody>
      </p:sp>
      <p:graphicFrame>
        <p:nvGraphicFramePr>
          <p:cNvPr id="37" name="Text Placeholder 17">
            <a:extLst>
              <a:ext uri="{FF2B5EF4-FFF2-40B4-BE49-F238E27FC236}">
                <a16:creationId xmlns:a16="http://schemas.microsoft.com/office/drawing/2014/main" id="{78F4801B-1ABE-6670-E592-39463181D44F}"/>
              </a:ext>
            </a:extLst>
          </p:cNvPr>
          <p:cNvGraphicFramePr/>
          <p:nvPr>
            <p:extLst>
              <p:ext uri="{D42A27DB-BD31-4B8C-83A1-F6EECF244321}">
                <p14:modId xmlns:p14="http://schemas.microsoft.com/office/powerpoint/2010/main" val="840892996"/>
              </p:ext>
            </p:extLst>
          </p:nvPr>
        </p:nvGraphicFramePr>
        <p:xfrm>
          <a:off x="4228249" y="214606"/>
          <a:ext cx="7565645" cy="65687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466821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CB284A8E-AA03-3523-042A-FDF85AFE5A9C}"/>
              </a:ext>
            </a:extLst>
          </p:cNvPr>
          <p:cNvPicPr>
            <a:picLocks noChangeAspect="1"/>
          </p:cNvPicPr>
          <p:nvPr/>
        </p:nvPicPr>
        <p:blipFill rotWithShape="1">
          <a:blip r:embed="rId2">
            <a:extLst>
              <a:ext uri="{28A0092B-C50C-407E-A947-70E740481C1C}">
                <a14:useLocalDpi xmlns:a14="http://schemas.microsoft.com/office/drawing/2010/main" val="0"/>
              </a:ext>
            </a:extLst>
          </a:blip>
          <a:srcRect l="1470" r="16118"/>
          <a:stretch/>
        </p:blipFill>
        <p:spPr>
          <a:xfrm>
            <a:off x="4782353" y="1451476"/>
            <a:ext cx="7332880" cy="4137561"/>
          </a:xfrm>
          <a:prstGeom prst="rect">
            <a:avLst/>
          </a:prstGeom>
          <a:ln w="6350">
            <a:solidFill>
              <a:schemeClr val="tx1"/>
            </a:solidFill>
          </a:ln>
        </p:spPr>
      </p:pic>
      <p:cxnSp>
        <p:nvCxnSpPr>
          <p:cNvPr id="36" name="Straight Connector 35">
            <a:extLst>
              <a:ext uri="{FF2B5EF4-FFF2-40B4-BE49-F238E27FC236}">
                <a16:creationId xmlns:a16="http://schemas.microsoft.com/office/drawing/2014/main" id="{D4BDCD00-BA97-40D8-93CD-0A9CA931BE1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02080" y="3429000"/>
            <a:ext cx="2636520"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pic>
        <p:nvPicPr>
          <p:cNvPr id="11" name="Picture 10" descr="Graphical user interface, application&#10;&#10;Description automatically generated">
            <a:extLst>
              <a:ext uri="{FF2B5EF4-FFF2-40B4-BE49-F238E27FC236}">
                <a16:creationId xmlns:a16="http://schemas.microsoft.com/office/drawing/2014/main" id="{FF958159-6B9D-BD4F-6980-0E88BB6B18E7}"/>
              </a:ext>
            </a:extLst>
          </p:cNvPr>
          <p:cNvPicPr>
            <a:picLocks noChangeAspect="1"/>
          </p:cNvPicPr>
          <p:nvPr/>
        </p:nvPicPr>
        <p:blipFill rotWithShape="1">
          <a:blip r:embed="rId3">
            <a:extLst>
              <a:ext uri="{28A0092B-C50C-407E-A947-70E740481C1C}">
                <a14:useLocalDpi xmlns:a14="http://schemas.microsoft.com/office/drawing/2010/main" val="0"/>
              </a:ext>
            </a:extLst>
          </a:blip>
          <a:srcRect t="18918" r="4" b="7034"/>
          <a:stretch/>
        </p:blipFill>
        <p:spPr>
          <a:xfrm>
            <a:off x="630438" y="3732248"/>
            <a:ext cx="3895802" cy="2163659"/>
          </a:xfrm>
          <a:prstGeom prst="rect">
            <a:avLst/>
          </a:prstGeom>
          <a:ln w="6350">
            <a:solidFill>
              <a:schemeClr val="tx1"/>
            </a:solidFill>
          </a:ln>
        </p:spPr>
      </p:pic>
      <p:cxnSp>
        <p:nvCxnSpPr>
          <p:cNvPr id="38" name="Straight Connector 37">
            <a:extLst>
              <a:ext uri="{FF2B5EF4-FFF2-40B4-BE49-F238E27FC236}">
                <a16:creationId xmlns:a16="http://schemas.microsoft.com/office/drawing/2014/main" id="{2D631E40-F51C-4828-B23B-DF903513296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573887"/>
            <a:ext cx="0" cy="3710227"/>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pic>
        <p:nvPicPr>
          <p:cNvPr id="12" name="Picture 11" descr="Graphical user interface, application&#10;&#10;Description automatically generated">
            <a:extLst>
              <a:ext uri="{FF2B5EF4-FFF2-40B4-BE49-F238E27FC236}">
                <a16:creationId xmlns:a16="http://schemas.microsoft.com/office/drawing/2014/main" id="{8D7131B1-EAED-FEF9-CA92-1AF5D2D652D1}"/>
              </a:ext>
            </a:extLst>
          </p:cNvPr>
          <p:cNvPicPr>
            <a:picLocks noChangeAspect="1"/>
          </p:cNvPicPr>
          <p:nvPr/>
        </p:nvPicPr>
        <p:blipFill rotWithShape="1">
          <a:blip r:embed="rId4">
            <a:extLst>
              <a:ext uri="{28A0092B-C50C-407E-A947-70E740481C1C}">
                <a14:useLocalDpi xmlns:a14="http://schemas.microsoft.com/office/drawing/2010/main" val="0"/>
              </a:ext>
            </a:extLst>
          </a:blip>
          <a:srcRect l="7938" t="-1" r="231" b="435"/>
          <a:stretch/>
        </p:blipFill>
        <p:spPr>
          <a:xfrm>
            <a:off x="1127065" y="549779"/>
            <a:ext cx="3195687" cy="2650620"/>
          </a:xfrm>
          <a:prstGeom prst="rect">
            <a:avLst/>
          </a:prstGeom>
          <a:ln w="6350">
            <a:solidFill>
              <a:schemeClr val="tx1"/>
            </a:solidFill>
          </a:ln>
        </p:spPr>
      </p:pic>
    </p:spTree>
    <p:extLst>
      <p:ext uri="{BB962C8B-B14F-4D97-AF65-F5344CB8AC3E}">
        <p14:creationId xmlns:p14="http://schemas.microsoft.com/office/powerpoint/2010/main" val="9651723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B63E10B8-7A5C-4E1D-BE92-AAA068608C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632" y="485804"/>
            <a:ext cx="5533524" cy="3510776"/>
          </a:xfrm>
          <a:prstGeom prst="rect">
            <a:avLst/>
          </a:prstGeom>
          <a:solidFill>
            <a:srgbClr val="FFFFFF"/>
          </a:solidFill>
          <a:ln w="63500">
            <a:solidFill>
              <a:srgbClr val="7E3726"/>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Graphical user interface, application&#10;&#10;Description automatically generated">
            <a:extLst>
              <a:ext uri="{FF2B5EF4-FFF2-40B4-BE49-F238E27FC236}">
                <a16:creationId xmlns:a16="http://schemas.microsoft.com/office/drawing/2014/main" id="{3C03C8A4-05FC-C487-1D46-B23E12EEF7A1}"/>
              </a:ext>
            </a:extLst>
          </p:cNvPr>
          <p:cNvPicPr>
            <a:picLocks noChangeAspect="1"/>
          </p:cNvPicPr>
          <p:nvPr/>
        </p:nvPicPr>
        <p:blipFill rotWithShape="1">
          <a:blip r:embed="rId2">
            <a:extLst>
              <a:ext uri="{28A0092B-C50C-407E-A947-70E740481C1C}">
                <a14:useLocalDpi xmlns:a14="http://schemas.microsoft.com/office/drawing/2010/main" val="0"/>
              </a:ext>
            </a:extLst>
          </a:blip>
          <a:srcRect l="1779" t="919" r="9140" b="959"/>
          <a:stretch/>
        </p:blipFill>
        <p:spPr>
          <a:xfrm>
            <a:off x="651424" y="861863"/>
            <a:ext cx="5245523" cy="2758658"/>
          </a:xfrm>
          <a:prstGeom prst="rect">
            <a:avLst/>
          </a:prstGeom>
        </p:spPr>
      </p:pic>
      <p:sp>
        <p:nvSpPr>
          <p:cNvPr id="30" name="Rectangle 29">
            <a:extLst>
              <a:ext uri="{FF2B5EF4-FFF2-40B4-BE49-F238E27FC236}">
                <a16:creationId xmlns:a16="http://schemas.microsoft.com/office/drawing/2014/main" id="{E1C32068-6A8E-44A5-BE2D-65E7EC2DBF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633" y="4157449"/>
            <a:ext cx="2686328" cy="2216840"/>
          </a:xfrm>
          <a:prstGeom prst="rect">
            <a:avLst/>
          </a:prstGeom>
          <a:solidFill>
            <a:srgbClr val="FFFFFF"/>
          </a:solidFill>
          <a:ln w="6350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Graphical user interface, application&#10;&#10;Description automatically generated">
            <a:extLst>
              <a:ext uri="{FF2B5EF4-FFF2-40B4-BE49-F238E27FC236}">
                <a16:creationId xmlns:a16="http://schemas.microsoft.com/office/drawing/2014/main" id="{B2361434-B586-559B-29AE-5A7EEEADBE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7866" y="4344081"/>
            <a:ext cx="2333643" cy="1843577"/>
          </a:xfrm>
          <a:prstGeom prst="rect">
            <a:avLst/>
          </a:prstGeom>
        </p:spPr>
      </p:pic>
      <p:sp>
        <p:nvSpPr>
          <p:cNvPr id="32" name="Rectangle 31">
            <a:extLst>
              <a:ext uri="{FF2B5EF4-FFF2-40B4-BE49-F238E27FC236}">
                <a16:creationId xmlns:a16="http://schemas.microsoft.com/office/drawing/2014/main" id="{83940A33-AE5F-4FC1-AFFF-1BC5DD32E1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31827" y="4157449"/>
            <a:ext cx="2686328" cy="2216840"/>
          </a:xfrm>
          <a:prstGeom prst="rect">
            <a:avLst/>
          </a:prstGeom>
          <a:solidFill>
            <a:srgbClr val="FFFFFF"/>
          </a:solidFill>
          <a:ln w="6350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Text&#10;&#10;Description automatically generated">
            <a:extLst>
              <a:ext uri="{FF2B5EF4-FFF2-40B4-BE49-F238E27FC236}">
                <a16:creationId xmlns:a16="http://schemas.microsoft.com/office/drawing/2014/main" id="{BDB07A20-D9A0-92F7-CBFD-B52994F1B346}"/>
              </a:ext>
            </a:extLst>
          </p:cNvPr>
          <p:cNvPicPr>
            <a:picLocks noChangeAspect="1"/>
          </p:cNvPicPr>
          <p:nvPr/>
        </p:nvPicPr>
        <p:blipFill rotWithShape="1">
          <a:blip r:embed="rId4"/>
          <a:srcRect l="21662" r="20156"/>
          <a:stretch/>
        </p:blipFill>
        <p:spPr>
          <a:xfrm>
            <a:off x="3579201" y="4350186"/>
            <a:ext cx="2191578" cy="1873965"/>
          </a:xfrm>
          <a:prstGeom prst="rect">
            <a:avLst/>
          </a:prstGeom>
        </p:spPr>
      </p:pic>
      <p:sp>
        <p:nvSpPr>
          <p:cNvPr id="34" name="Rectangle 33">
            <a:extLst>
              <a:ext uri="{FF2B5EF4-FFF2-40B4-BE49-F238E27FC236}">
                <a16:creationId xmlns:a16="http://schemas.microsoft.com/office/drawing/2014/main" id="{9310DD53-17D0-4A12-A0E2-72F333487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96188" y="485805"/>
            <a:ext cx="5511179" cy="5888484"/>
          </a:xfrm>
          <a:prstGeom prst="rect">
            <a:avLst/>
          </a:prstGeom>
          <a:solidFill>
            <a:srgbClr val="FFFFFF"/>
          </a:solidFill>
          <a:ln w="6350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Graphical user interface, diagram, text, application, chat or text message&#10;&#10;Description automatically generated">
            <a:extLst>
              <a:ext uri="{FF2B5EF4-FFF2-40B4-BE49-F238E27FC236}">
                <a16:creationId xmlns:a16="http://schemas.microsoft.com/office/drawing/2014/main" id="{E23B4DFF-B9CA-17A0-1CCE-CBD27E9DDAB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83375" y="1224296"/>
            <a:ext cx="5157201" cy="4409407"/>
          </a:xfrm>
          <a:prstGeom prst="rect">
            <a:avLst/>
          </a:prstGeom>
        </p:spPr>
      </p:pic>
    </p:spTree>
    <p:extLst>
      <p:ext uri="{BB962C8B-B14F-4D97-AF65-F5344CB8AC3E}">
        <p14:creationId xmlns:p14="http://schemas.microsoft.com/office/powerpoint/2010/main" val="3015218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 name="Rectangle 30">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62" name="Picture 32">
            <a:extLst>
              <a:ext uri="{FF2B5EF4-FFF2-40B4-BE49-F238E27FC236}">
                <a16:creationId xmlns:a16="http://schemas.microsoft.com/office/drawing/2014/main" id="{BC526B7A-4801-4FD1-95C8-03AF22629E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63" name="Rectangle 34">
            <a:extLst>
              <a:ext uri="{FF2B5EF4-FFF2-40B4-BE49-F238E27FC236}">
                <a16:creationId xmlns:a16="http://schemas.microsoft.com/office/drawing/2014/main" id="{DE61FBD7-E37C-4B38-BE44-A6D4978D74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64" name="Rectangle 36">
            <a:extLst>
              <a:ext uri="{FF2B5EF4-FFF2-40B4-BE49-F238E27FC236}">
                <a16:creationId xmlns:a16="http://schemas.microsoft.com/office/drawing/2014/main" id="{392BFCFE-FD78-4EDF-BEFE-CC444DC5F3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65" name="Group 38">
            <a:extLst>
              <a:ext uri="{FF2B5EF4-FFF2-40B4-BE49-F238E27FC236}">
                <a16:creationId xmlns:a16="http://schemas.microsoft.com/office/drawing/2014/main" id="{D7102190-C0A1-4788-99F6-6A2F544443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0"/>
            <a:ext cx="7724071" cy="6858000"/>
            <a:chOff x="4464881" y="0"/>
            <a:chExt cx="7724071" cy="6858000"/>
          </a:xfrm>
        </p:grpSpPr>
        <p:pic>
          <p:nvPicPr>
            <p:cNvPr id="40" name="Picture 39">
              <a:extLst>
                <a:ext uri="{FF2B5EF4-FFF2-40B4-BE49-F238E27FC236}">
                  <a16:creationId xmlns:a16="http://schemas.microsoft.com/office/drawing/2014/main" id="{2821F602-B65F-4D39-86B7-9ED5C173508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duotone>
                <a:schemeClr val="accent6">
                  <a:shade val="45000"/>
                  <a:satMod val="135000"/>
                </a:schemeClr>
                <a:prstClr val="white"/>
              </a:duotone>
              <a:alphaModFix amt="15000"/>
              <a:extLst>
                <a:ext uri="{28A0092B-C50C-407E-A947-70E740481C1C}">
                  <a14:useLocalDpi xmlns:a14="http://schemas.microsoft.com/office/drawing/2010/main" val="0"/>
                </a:ext>
              </a:extLst>
            </a:blip>
            <a:stretch>
              <a:fillRect/>
            </a:stretch>
          </p:blipFill>
          <p:spPr>
            <a:xfrm>
              <a:off x="7073255" y="0"/>
              <a:ext cx="5115697" cy="6858000"/>
            </a:xfrm>
            <a:prstGeom prst="rect">
              <a:avLst/>
            </a:prstGeom>
          </p:spPr>
        </p:pic>
        <p:pic>
          <p:nvPicPr>
            <p:cNvPr id="41" name="Picture 40">
              <a:extLst>
                <a:ext uri="{FF2B5EF4-FFF2-40B4-BE49-F238E27FC236}">
                  <a16:creationId xmlns:a16="http://schemas.microsoft.com/office/drawing/2014/main" id="{6A5465FF-E08C-4ECD-9AE2-1D48873ECC07}"/>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4">
              <a:duotone>
                <a:schemeClr val="accent6">
                  <a:shade val="45000"/>
                  <a:satMod val="135000"/>
                </a:schemeClr>
                <a:prstClr val="white"/>
              </a:duotone>
              <a:alphaModFix amt="7000"/>
              <a:extLst>
                <a:ext uri="{28A0092B-C50C-407E-A947-70E740481C1C}">
                  <a14:useLocalDpi xmlns:a14="http://schemas.microsoft.com/office/drawing/2010/main" val="0"/>
                </a:ext>
              </a:extLst>
            </a:blip>
            <a:stretch>
              <a:fillRect/>
            </a:stretch>
          </p:blipFill>
          <p:spPr>
            <a:xfrm rot="16200000">
              <a:off x="5412135" y="-947254"/>
              <a:ext cx="5562598" cy="7457106"/>
            </a:xfrm>
            <a:prstGeom prst="rect">
              <a:avLst/>
            </a:prstGeom>
            <a:effectLst>
              <a:softEdge rad="0"/>
            </a:effectLst>
          </p:spPr>
        </p:pic>
      </p:grpSp>
      <p:sp>
        <p:nvSpPr>
          <p:cNvPr id="66" name="Rectangle 42">
            <a:extLst>
              <a:ext uri="{FF2B5EF4-FFF2-40B4-BE49-F238E27FC236}">
                <a16:creationId xmlns:a16="http://schemas.microsoft.com/office/drawing/2014/main" id="{8B5FAB37-BB0D-41A8-A5C8-65ADE0F008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1228" y="685800"/>
            <a:ext cx="10820400" cy="548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itle 25">
            <a:extLst>
              <a:ext uri="{FF2B5EF4-FFF2-40B4-BE49-F238E27FC236}">
                <a16:creationId xmlns:a16="http://schemas.microsoft.com/office/drawing/2014/main" id="{CDA2767E-38F3-49F7-BE02-EA3E6C7C8096}"/>
              </a:ext>
            </a:extLst>
          </p:cNvPr>
          <p:cNvSpPr>
            <a:spLocks noGrp="1"/>
          </p:cNvSpPr>
          <p:nvPr>
            <p:ph type="title"/>
          </p:nvPr>
        </p:nvSpPr>
        <p:spPr>
          <a:xfrm>
            <a:off x="1071224" y="1066800"/>
            <a:ext cx="3267511" cy="556251"/>
          </a:xfrm>
          <a:ln>
            <a:solidFill>
              <a:schemeClr val="tx1"/>
            </a:solidFill>
          </a:ln>
        </p:spPr>
        <p:txBody>
          <a:bodyPr vert="horz" lIns="91440" tIns="45720" rIns="91440" bIns="45720" rtlCol="0" anchor="b">
            <a:normAutofit fontScale="90000"/>
          </a:bodyPr>
          <a:lstStyle/>
          <a:p>
            <a:pPr algn="l"/>
            <a:r>
              <a:rPr lang="en-US" sz="3200" dirty="0">
                <a:solidFill>
                  <a:schemeClr val="tx1"/>
                </a:solidFill>
              </a:rPr>
              <a:t>Technologies</a:t>
            </a:r>
          </a:p>
        </p:txBody>
      </p:sp>
      <p:pic>
        <p:nvPicPr>
          <p:cNvPr id="2" name="Picture 1">
            <a:extLst>
              <a:ext uri="{FF2B5EF4-FFF2-40B4-BE49-F238E27FC236}">
                <a16:creationId xmlns:a16="http://schemas.microsoft.com/office/drawing/2014/main" id="{3C2E09C6-16CD-12B2-C31F-7DE24E77840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19716" y="1762927"/>
            <a:ext cx="7270733" cy="4180671"/>
          </a:xfrm>
          <a:prstGeom prst="rect">
            <a:avLst/>
          </a:prstGeom>
        </p:spPr>
      </p:pic>
    </p:spTree>
    <p:extLst>
      <p:ext uri="{BB962C8B-B14F-4D97-AF65-F5344CB8AC3E}">
        <p14:creationId xmlns:p14="http://schemas.microsoft.com/office/powerpoint/2010/main" val="36997144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a:extLst>
              <a:ext uri="{FF2B5EF4-FFF2-40B4-BE49-F238E27FC236}">
                <a16:creationId xmlns:a16="http://schemas.microsoft.com/office/drawing/2014/main" id="{CDA2767E-38F3-49F7-BE02-EA3E6C7C8096}"/>
              </a:ext>
            </a:extLst>
          </p:cNvPr>
          <p:cNvSpPr>
            <a:spLocks noGrp="1"/>
          </p:cNvSpPr>
          <p:nvPr>
            <p:ph type="title"/>
          </p:nvPr>
        </p:nvSpPr>
        <p:spPr>
          <a:xfrm>
            <a:off x="279918" y="2209770"/>
            <a:ext cx="3044294" cy="2016997"/>
          </a:xfrm>
          <a:ln>
            <a:solidFill>
              <a:schemeClr val="tx1"/>
            </a:solidFill>
          </a:ln>
        </p:spPr>
        <p:txBody>
          <a:bodyPr/>
          <a:lstStyle/>
          <a:p>
            <a:r>
              <a:rPr lang="en-US" sz="4000" dirty="0">
                <a:solidFill>
                  <a:schemeClr val="tx1"/>
                </a:solidFill>
              </a:rPr>
              <a:t>Diagrams</a:t>
            </a:r>
          </a:p>
        </p:txBody>
      </p:sp>
      <p:pic>
        <p:nvPicPr>
          <p:cNvPr id="2" name="Graphic 1" descr="Visio Diagram">
            <a:extLst>
              <a:ext uri="{FF2B5EF4-FFF2-40B4-BE49-F238E27FC236}">
                <a16:creationId xmlns:a16="http://schemas.microsoft.com/office/drawing/2014/main" id="{06BC9EBC-5C09-AB9C-76F2-E397050690FE}"/>
              </a:ext>
            </a:extLst>
          </p:cNvPr>
          <p:cNvPicPr>
            <a:picLocks noChangeAspect="1"/>
          </p:cNvPicPr>
          <p:nvPr/>
        </p:nvPicPr>
        <p:blipFill>
          <a:blip r:embed="rId2">
            <a:alphaModFix/>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15037" y="563723"/>
            <a:ext cx="6044442" cy="6044442"/>
          </a:xfrm>
          <a:prstGeom prst="rect">
            <a:avLst/>
          </a:prstGeom>
        </p:spPr>
      </p:pic>
    </p:spTree>
    <p:extLst>
      <p:ext uri="{BB962C8B-B14F-4D97-AF65-F5344CB8AC3E}">
        <p14:creationId xmlns:p14="http://schemas.microsoft.com/office/powerpoint/2010/main" val="39683512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33" name="Picture 32">
            <a:extLst>
              <a:ext uri="{FF2B5EF4-FFF2-40B4-BE49-F238E27FC236}">
                <a16:creationId xmlns:a16="http://schemas.microsoft.com/office/drawing/2014/main" id="{BC526B7A-4801-4FD1-95C8-03AF22629E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35" name="Rectangle 34">
            <a:extLst>
              <a:ext uri="{FF2B5EF4-FFF2-40B4-BE49-F238E27FC236}">
                <a16:creationId xmlns:a16="http://schemas.microsoft.com/office/drawing/2014/main" id="{310E06F9-9F12-4D1B-92C0-4B30818D09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7" name="Rectangle 36">
            <a:extLst>
              <a:ext uri="{FF2B5EF4-FFF2-40B4-BE49-F238E27FC236}">
                <a16:creationId xmlns:a16="http://schemas.microsoft.com/office/drawing/2014/main" id="{7DA29CF3-8B8B-4DDF-A19B-72E0059DD5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grpSp>
        <p:nvGrpSpPr>
          <p:cNvPr id="39" name="Group 38">
            <a:extLst>
              <a:ext uri="{FF2B5EF4-FFF2-40B4-BE49-F238E27FC236}">
                <a16:creationId xmlns:a16="http://schemas.microsoft.com/office/drawing/2014/main" id="{7AFE7A50-2D5F-4DF3-B28D-A8F7E624D88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4881" y="0"/>
            <a:ext cx="7724071" cy="6858000"/>
            <a:chOff x="4464881" y="0"/>
            <a:chExt cx="7724071" cy="6858000"/>
          </a:xfrm>
        </p:grpSpPr>
        <p:pic>
          <p:nvPicPr>
            <p:cNvPr id="40" name="Picture 39">
              <a:extLst>
                <a:ext uri="{FF2B5EF4-FFF2-40B4-BE49-F238E27FC236}">
                  <a16:creationId xmlns:a16="http://schemas.microsoft.com/office/drawing/2014/main" id="{326F236B-5DB7-4DCD-947A-8DDD0C76992F}"/>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duotone>
                <a:schemeClr val="accent6">
                  <a:shade val="45000"/>
                  <a:satMod val="135000"/>
                </a:schemeClr>
                <a:prstClr val="white"/>
              </a:duotone>
              <a:alphaModFix amt="15000"/>
              <a:extLst>
                <a:ext uri="{28A0092B-C50C-407E-A947-70E740481C1C}">
                  <a14:useLocalDpi xmlns:a14="http://schemas.microsoft.com/office/drawing/2010/main" val="0"/>
                </a:ext>
              </a:extLst>
            </a:blip>
            <a:stretch>
              <a:fillRect/>
            </a:stretch>
          </p:blipFill>
          <p:spPr>
            <a:xfrm>
              <a:off x="7073255" y="0"/>
              <a:ext cx="5115697" cy="6858000"/>
            </a:xfrm>
            <a:prstGeom prst="rect">
              <a:avLst/>
            </a:prstGeom>
          </p:spPr>
        </p:pic>
        <p:pic>
          <p:nvPicPr>
            <p:cNvPr id="41" name="Picture 40">
              <a:extLst>
                <a:ext uri="{FF2B5EF4-FFF2-40B4-BE49-F238E27FC236}">
                  <a16:creationId xmlns:a16="http://schemas.microsoft.com/office/drawing/2014/main" id="{6CC716D4-FE59-42BE-AA9B-254EF6C1BC83}"/>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4">
              <a:duotone>
                <a:schemeClr val="accent6">
                  <a:shade val="45000"/>
                  <a:satMod val="135000"/>
                </a:schemeClr>
                <a:prstClr val="white"/>
              </a:duotone>
              <a:alphaModFix amt="7000"/>
              <a:extLst>
                <a:ext uri="{28A0092B-C50C-407E-A947-70E740481C1C}">
                  <a14:useLocalDpi xmlns:a14="http://schemas.microsoft.com/office/drawing/2010/main" val="0"/>
                </a:ext>
              </a:extLst>
            </a:blip>
            <a:stretch>
              <a:fillRect/>
            </a:stretch>
          </p:blipFill>
          <p:spPr>
            <a:xfrm rot="16200000">
              <a:off x="5412135" y="-947254"/>
              <a:ext cx="5562598" cy="7457106"/>
            </a:xfrm>
            <a:prstGeom prst="rect">
              <a:avLst/>
            </a:prstGeom>
            <a:effectLst>
              <a:softEdge rad="0"/>
            </a:effectLst>
          </p:spPr>
        </p:pic>
      </p:grpSp>
      <p:sp>
        <p:nvSpPr>
          <p:cNvPr id="26" name="Title 25">
            <a:extLst>
              <a:ext uri="{FF2B5EF4-FFF2-40B4-BE49-F238E27FC236}">
                <a16:creationId xmlns:a16="http://schemas.microsoft.com/office/drawing/2014/main" id="{CDA2767E-38F3-49F7-BE02-EA3E6C7C8096}"/>
              </a:ext>
            </a:extLst>
          </p:cNvPr>
          <p:cNvSpPr>
            <a:spLocks noGrp="1"/>
          </p:cNvSpPr>
          <p:nvPr>
            <p:ph type="title"/>
          </p:nvPr>
        </p:nvSpPr>
        <p:spPr>
          <a:xfrm>
            <a:off x="288650" y="2687215"/>
            <a:ext cx="3368213" cy="1147667"/>
          </a:xfrm>
          <a:ln>
            <a:solidFill>
              <a:schemeClr val="accent6"/>
            </a:solidFill>
          </a:ln>
        </p:spPr>
        <p:txBody>
          <a:bodyPr vert="horz" lIns="91440" tIns="45720" rIns="91440" bIns="45720" rtlCol="0" anchor="ctr">
            <a:noAutofit/>
          </a:bodyPr>
          <a:lstStyle/>
          <a:p>
            <a:pPr algn="l"/>
            <a:r>
              <a:rPr lang="en-US" sz="2800" dirty="0">
                <a:solidFill>
                  <a:schemeClr val="tx1"/>
                </a:solidFill>
              </a:rPr>
              <a:t>Architectural Diagram</a:t>
            </a:r>
          </a:p>
        </p:txBody>
      </p:sp>
      <p:pic>
        <p:nvPicPr>
          <p:cNvPr id="3" name="Content Placeholder 5" descr="Diagram&#10;&#10;Description automatically generated">
            <a:extLst>
              <a:ext uri="{FF2B5EF4-FFF2-40B4-BE49-F238E27FC236}">
                <a16:creationId xmlns:a16="http://schemas.microsoft.com/office/drawing/2014/main" id="{D7659119-2EE9-B7ED-7FE0-41D73AF4B89D}"/>
              </a:ext>
            </a:extLst>
          </p:cNvPr>
          <p:cNvPicPr>
            <a:picLocks noChangeAspect="1"/>
          </p:cNvPicPr>
          <p:nvPr/>
        </p:nvPicPr>
        <p:blipFill>
          <a:blip r:embed="rId5">
            <a:alphaModFix/>
            <a:extLst>
              <a:ext uri="{28A0092B-C50C-407E-A947-70E740481C1C}">
                <a14:useLocalDpi xmlns:a14="http://schemas.microsoft.com/office/drawing/2010/main" val="0"/>
              </a:ext>
            </a:extLst>
          </a:blip>
          <a:stretch>
            <a:fillRect/>
          </a:stretch>
        </p:blipFill>
        <p:spPr>
          <a:xfrm>
            <a:off x="3918247" y="765814"/>
            <a:ext cx="8003740" cy="5562599"/>
          </a:xfrm>
          <a:prstGeom prst="rect">
            <a:avLst/>
          </a:prstGeom>
        </p:spPr>
      </p:pic>
    </p:spTree>
    <p:extLst>
      <p:ext uri="{BB962C8B-B14F-4D97-AF65-F5344CB8AC3E}">
        <p14:creationId xmlns:p14="http://schemas.microsoft.com/office/powerpoint/2010/main" val="4407282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11">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11" name="Picture 13">
            <a:extLst>
              <a:ext uri="{FF2B5EF4-FFF2-40B4-BE49-F238E27FC236}">
                <a16:creationId xmlns:a16="http://schemas.microsoft.com/office/drawing/2014/main" id="{BC526B7A-4801-4FD1-95C8-03AF22629E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13" name="Rectangle 15">
            <a:extLst>
              <a:ext uri="{FF2B5EF4-FFF2-40B4-BE49-F238E27FC236}">
                <a16:creationId xmlns:a16="http://schemas.microsoft.com/office/drawing/2014/main" id="{297F7562-DBE2-4729-835D-1486BBB437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2627"/>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8" name="Rectangle 17">
            <a:extLst>
              <a:ext uri="{FF2B5EF4-FFF2-40B4-BE49-F238E27FC236}">
                <a16:creationId xmlns:a16="http://schemas.microsoft.com/office/drawing/2014/main" id="{DCE0245F-7D4D-413E-940B-1D9D9A1711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627"/>
            <a:ext cx="12188952"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20" name="Group 19">
            <a:extLst>
              <a:ext uri="{FF2B5EF4-FFF2-40B4-BE49-F238E27FC236}">
                <a16:creationId xmlns:a16="http://schemas.microsoft.com/office/drawing/2014/main" id="{5BB11B77-16CE-4796-9677-F0ED67FCEC1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0"/>
            <a:ext cx="7724071" cy="6858000"/>
            <a:chOff x="4464881" y="0"/>
            <a:chExt cx="7724071" cy="6858000"/>
          </a:xfrm>
        </p:grpSpPr>
        <p:pic>
          <p:nvPicPr>
            <p:cNvPr id="21" name="Picture 20">
              <a:extLst>
                <a:ext uri="{FF2B5EF4-FFF2-40B4-BE49-F238E27FC236}">
                  <a16:creationId xmlns:a16="http://schemas.microsoft.com/office/drawing/2014/main" id="{EF26510D-AF6F-45BA-9996-9EA0F149D097}"/>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duotone>
                <a:schemeClr val="accent6">
                  <a:shade val="45000"/>
                  <a:satMod val="135000"/>
                </a:schemeClr>
                <a:prstClr val="white"/>
              </a:duotone>
              <a:alphaModFix amt="15000"/>
              <a:extLst>
                <a:ext uri="{28A0092B-C50C-407E-A947-70E740481C1C}">
                  <a14:useLocalDpi xmlns:a14="http://schemas.microsoft.com/office/drawing/2010/main" val="0"/>
                </a:ext>
              </a:extLst>
            </a:blip>
            <a:stretch>
              <a:fillRect/>
            </a:stretch>
          </p:blipFill>
          <p:spPr>
            <a:xfrm>
              <a:off x="7073255" y="0"/>
              <a:ext cx="5115697" cy="6858000"/>
            </a:xfrm>
            <a:prstGeom prst="rect">
              <a:avLst/>
            </a:prstGeom>
          </p:spPr>
        </p:pic>
        <p:pic>
          <p:nvPicPr>
            <p:cNvPr id="22" name="Picture 21">
              <a:extLst>
                <a:ext uri="{FF2B5EF4-FFF2-40B4-BE49-F238E27FC236}">
                  <a16:creationId xmlns:a16="http://schemas.microsoft.com/office/drawing/2014/main" id="{5E04EA3F-927A-42F5-96EF-44DCE97863D0}"/>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4">
              <a:duotone>
                <a:schemeClr val="accent6">
                  <a:shade val="45000"/>
                  <a:satMod val="135000"/>
                </a:schemeClr>
                <a:prstClr val="white"/>
              </a:duotone>
              <a:alphaModFix amt="7000"/>
              <a:extLst>
                <a:ext uri="{28A0092B-C50C-407E-A947-70E740481C1C}">
                  <a14:useLocalDpi xmlns:a14="http://schemas.microsoft.com/office/drawing/2010/main" val="0"/>
                </a:ext>
              </a:extLst>
            </a:blip>
            <a:stretch>
              <a:fillRect/>
            </a:stretch>
          </p:blipFill>
          <p:spPr>
            <a:xfrm rot="16200000">
              <a:off x="5412135" y="-947254"/>
              <a:ext cx="5562598" cy="7457106"/>
            </a:xfrm>
            <a:prstGeom prst="rect">
              <a:avLst/>
            </a:prstGeom>
            <a:effectLst>
              <a:softEdge rad="0"/>
            </a:effectLst>
          </p:spPr>
        </p:pic>
      </p:grpSp>
      <p:sp>
        <p:nvSpPr>
          <p:cNvPr id="2" name="Title 1">
            <a:extLst>
              <a:ext uri="{FF2B5EF4-FFF2-40B4-BE49-F238E27FC236}">
                <a16:creationId xmlns:a16="http://schemas.microsoft.com/office/drawing/2014/main" id="{1EF92442-80DF-CB60-8C22-37ECFE83ABEA}"/>
              </a:ext>
            </a:extLst>
          </p:cNvPr>
          <p:cNvSpPr>
            <a:spLocks noGrp="1"/>
          </p:cNvSpPr>
          <p:nvPr>
            <p:ph type="title"/>
          </p:nvPr>
        </p:nvSpPr>
        <p:spPr>
          <a:xfrm>
            <a:off x="8369560" y="2407297"/>
            <a:ext cx="2653126" cy="1497563"/>
          </a:xfrm>
          <a:ln w="28575">
            <a:solidFill>
              <a:schemeClr val="accent6"/>
            </a:solidFill>
          </a:ln>
        </p:spPr>
        <p:txBody>
          <a:bodyPr vert="horz" lIns="91440" tIns="45720" rIns="91440" bIns="45720" rtlCol="0" anchor="ctr">
            <a:normAutofit/>
          </a:bodyPr>
          <a:lstStyle/>
          <a:p>
            <a:pPr algn="ctr"/>
            <a:r>
              <a:rPr lang="en-US" sz="3200" dirty="0">
                <a:latin typeface="+mn-lt"/>
              </a:rPr>
              <a:t>ER Diagram</a:t>
            </a:r>
          </a:p>
        </p:txBody>
      </p:sp>
      <p:pic>
        <p:nvPicPr>
          <p:cNvPr id="7" name="Content Placeholder 6" descr="Diagram&#10;&#10;Description automatically generated">
            <a:extLst>
              <a:ext uri="{FF2B5EF4-FFF2-40B4-BE49-F238E27FC236}">
                <a16:creationId xmlns:a16="http://schemas.microsoft.com/office/drawing/2014/main" id="{B6BEBA62-6188-1C0B-AA8E-B47DE56EAE4C}"/>
              </a:ext>
            </a:extLst>
          </p:cNvPr>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391887" y="145449"/>
            <a:ext cx="6167534" cy="6526492"/>
          </a:xfrm>
          <a:prstGeom prst="rect">
            <a:avLst/>
          </a:prstGeom>
        </p:spPr>
      </p:pic>
    </p:spTree>
    <p:extLst>
      <p:ext uri="{BB962C8B-B14F-4D97-AF65-F5344CB8AC3E}">
        <p14:creationId xmlns:p14="http://schemas.microsoft.com/office/powerpoint/2010/main" val="14636255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 name="Rectangle 51">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54" name="Picture 53">
            <a:extLst>
              <a:ext uri="{FF2B5EF4-FFF2-40B4-BE49-F238E27FC236}">
                <a16:creationId xmlns:a16="http://schemas.microsoft.com/office/drawing/2014/main" id="{BC526B7A-4801-4FD1-95C8-03AF22629E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56" name="Rectangle 55">
            <a:extLst>
              <a:ext uri="{FF2B5EF4-FFF2-40B4-BE49-F238E27FC236}">
                <a16:creationId xmlns:a16="http://schemas.microsoft.com/office/drawing/2014/main" id="{F1174801-1395-44C5-9B00-CCAC45C056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58" name="Rectangle 57">
            <a:extLst>
              <a:ext uri="{FF2B5EF4-FFF2-40B4-BE49-F238E27FC236}">
                <a16:creationId xmlns:a16="http://schemas.microsoft.com/office/drawing/2014/main" id="{1F491198-AF87-4E71-AAD9-AE427363C1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60" name="Group 59">
            <a:extLst>
              <a:ext uri="{FF2B5EF4-FFF2-40B4-BE49-F238E27FC236}">
                <a16:creationId xmlns:a16="http://schemas.microsoft.com/office/drawing/2014/main" id="{E5BFFC63-5883-4E55-8D13-3D9E9F29590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3048" y="0"/>
            <a:ext cx="7724071" cy="6858000"/>
            <a:chOff x="4464881" y="0"/>
            <a:chExt cx="7724071" cy="6858000"/>
          </a:xfrm>
        </p:grpSpPr>
        <p:pic>
          <p:nvPicPr>
            <p:cNvPr id="61" name="Picture 60">
              <a:extLst>
                <a:ext uri="{FF2B5EF4-FFF2-40B4-BE49-F238E27FC236}">
                  <a16:creationId xmlns:a16="http://schemas.microsoft.com/office/drawing/2014/main" id="{91F576E5-FD10-4A43-A280-DC00D28E9E74}"/>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duotone>
                <a:schemeClr val="accent6">
                  <a:shade val="45000"/>
                  <a:satMod val="135000"/>
                </a:schemeClr>
                <a:prstClr val="white"/>
              </a:duotone>
              <a:alphaModFix amt="15000"/>
              <a:extLst>
                <a:ext uri="{28A0092B-C50C-407E-A947-70E740481C1C}">
                  <a14:useLocalDpi xmlns:a14="http://schemas.microsoft.com/office/drawing/2010/main" val="0"/>
                </a:ext>
              </a:extLst>
            </a:blip>
            <a:stretch>
              <a:fillRect/>
            </a:stretch>
          </p:blipFill>
          <p:spPr>
            <a:xfrm>
              <a:off x="7073255" y="0"/>
              <a:ext cx="5115697" cy="6858000"/>
            </a:xfrm>
            <a:prstGeom prst="rect">
              <a:avLst/>
            </a:prstGeom>
          </p:spPr>
        </p:pic>
        <p:pic>
          <p:nvPicPr>
            <p:cNvPr id="62" name="Picture 61">
              <a:extLst>
                <a:ext uri="{FF2B5EF4-FFF2-40B4-BE49-F238E27FC236}">
                  <a16:creationId xmlns:a16="http://schemas.microsoft.com/office/drawing/2014/main" id="{C63C8D87-1D7E-4363-9EED-B5D6504AD8F2}"/>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4">
              <a:duotone>
                <a:schemeClr val="accent6">
                  <a:shade val="45000"/>
                  <a:satMod val="135000"/>
                </a:schemeClr>
                <a:prstClr val="white"/>
              </a:duotone>
              <a:alphaModFix amt="7000"/>
              <a:extLst>
                <a:ext uri="{28A0092B-C50C-407E-A947-70E740481C1C}">
                  <a14:useLocalDpi xmlns:a14="http://schemas.microsoft.com/office/drawing/2010/main" val="0"/>
                </a:ext>
              </a:extLst>
            </a:blip>
            <a:stretch>
              <a:fillRect/>
            </a:stretch>
          </p:blipFill>
          <p:spPr>
            <a:xfrm rot="16200000">
              <a:off x="5412135" y="-947254"/>
              <a:ext cx="5562598" cy="7457106"/>
            </a:xfrm>
            <a:prstGeom prst="rect">
              <a:avLst/>
            </a:prstGeom>
            <a:effectLst>
              <a:softEdge rad="0"/>
            </a:effectLst>
          </p:spPr>
        </p:pic>
      </p:grpSp>
      <p:sp>
        <p:nvSpPr>
          <p:cNvPr id="26" name="Title 25">
            <a:extLst>
              <a:ext uri="{FF2B5EF4-FFF2-40B4-BE49-F238E27FC236}">
                <a16:creationId xmlns:a16="http://schemas.microsoft.com/office/drawing/2014/main" id="{CDA2767E-38F3-49F7-BE02-EA3E6C7C8096}"/>
              </a:ext>
            </a:extLst>
          </p:cNvPr>
          <p:cNvSpPr>
            <a:spLocks noGrp="1"/>
          </p:cNvSpPr>
          <p:nvPr>
            <p:ph type="title"/>
          </p:nvPr>
        </p:nvSpPr>
        <p:spPr>
          <a:xfrm>
            <a:off x="475782" y="606947"/>
            <a:ext cx="6111012" cy="688455"/>
          </a:xfrm>
          <a:ln>
            <a:solidFill>
              <a:schemeClr val="accent6"/>
            </a:solidFill>
          </a:ln>
        </p:spPr>
        <p:txBody>
          <a:bodyPr vert="horz" lIns="91440" tIns="45720" rIns="91440" bIns="45720" rtlCol="0" anchor="b">
            <a:normAutofit/>
          </a:bodyPr>
          <a:lstStyle/>
          <a:p>
            <a:pPr algn="l"/>
            <a:r>
              <a:rPr lang="en-US" sz="3200" dirty="0">
                <a:solidFill>
                  <a:schemeClr val="tx1"/>
                </a:solidFill>
              </a:rPr>
              <a:t>User sequence diagrams</a:t>
            </a:r>
          </a:p>
        </p:txBody>
      </p:sp>
      <p:pic>
        <p:nvPicPr>
          <p:cNvPr id="2" name="Picture 1">
            <a:extLst>
              <a:ext uri="{FF2B5EF4-FFF2-40B4-BE49-F238E27FC236}">
                <a16:creationId xmlns:a16="http://schemas.microsoft.com/office/drawing/2014/main" id="{9AF0F5A5-1EC0-0A89-1025-BA53E16B83DC}"/>
              </a:ext>
            </a:extLst>
          </p:cNvPr>
          <p:cNvPicPr>
            <a:picLocks noChangeAspect="1"/>
          </p:cNvPicPr>
          <p:nvPr/>
        </p:nvPicPr>
        <p:blipFill rotWithShape="1">
          <a:blip r:embed="rId5">
            <a:extLst>
              <a:ext uri="{28A0092B-C50C-407E-A947-70E740481C1C}">
                <a14:useLocalDpi xmlns:a14="http://schemas.microsoft.com/office/drawing/2010/main" val="0"/>
              </a:ext>
            </a:extLst>
          </a:blip>
          <a:srcRect r="557" b="7433"/>
          <a:stretch/>
        </p:blipFill>
        <p:spPr>
          <a:xfrm>
            <a:off x="180505" y="2211355"/>
            <a:ext cx="5815576" cy="3694682"/>
          </a:xfrm>
          <a:prstGeom prst="rect">
            <a:avLst/>
          </a:prstGeom>
        </p:spPr>
      </p:pic>
      <p:pic>
        <p:nvPicPr>
          <p:cNvPr id="4" name="Picture 3">
            <a:extLst>
              <a:ext uri="{FF2B5EF4-FFF2-40B4-BE49-F238E27FC236}">
                <a16:creationId xmlns:a16="http://schemas.microsoft.com/office/drawing/2014/main" id="{C2CE5E9B-CD0F-C17F-C7B2-CE7EADEAA677}"/>
              </a:ext>
            </a:extLst>
          </p:cNvPr>
          <p:cNvPicPr>
            <a:picLocks noChangeAspect="1"/>
          </p:cNvPicPr>
          <p:nvPr/>
        </p:nvPicPr>
        <p:blipFill rotWithShape="1">
          <a:blip r:embed="rId6">
            <a:extLst>
              <a:ext uri="{28A0092B-C50C-407E-A947-70E740481C1C}">
                <a14:useLocalDpi xmlns:a14="http://schemas.microsoft.com/office/drawing/2010/main" val="0"/>
              </a:ext>
            </a:extLst>
          </a:blip>
          <a:srcRect r="685" b="7074"/>
          <a:stretch/>
        </p:blipFill>
        <p:spPr>
          <a:xfrm>
            <a:off x="6245878" y="2203284"/>
            <a:ext cx="5785650" cy="3694682"/>
          </a:xfrm>
          <a:prstGeom prst="rect">
            <a:avLst/>
          </a:prstGeom>
        </p:spPr>
      </p:pic>
    </p:spTree>
    <p:extLst>
      <p:ext uri="{BB962C8B-B14F-4D97-AF65-F5344CB8AC3E}">
        <p14:creationId xmlns:p14="http://schemas.microsoft.com/office/powerpoint/2010/main" val="29408930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a:extLst>
              <a:ext uri="{FF2B5EF4-FFF2-40B4-BE49-F238E27FC236}">
                <a16:creationId xmlns:a16="http://schemas.microsoft.com/office/drawing/2014/main" id="{CDA2767E-38F3-49F7-BE02-EA3E6C7C8096}"/>
              </a:ext>
            </a:extLst>
          </p:cNvPr>
          <p:cNvSpPr>
            <a:spLocks noGrp="1"/>
          </p:cNvSpPr>
          <p:nvPr>
            <p:ph type="title"/>
          </p:nvPr>
        </p:nvSpPr>
        <p:spPr>
          <a:xfrm>
            <a:off x="653144" y="2209770"/>
            <a:ext cx="2671068" cy="2016997"/>
          </a:xfrm>
          <a:ln>
            <a:solidFill>
              <a:schemeClr val="tx1"/>
            </a:solidFill>
          </a:ln>
        </p:spPr>
        <p:txBody>
          <a:bodyPr/>
          <a:lstStyle/>
          <a:p>
            <a:r>
              <a:rPr lang="en-US" sz="4000" noProof="0" dirty="0">
                <a:solidFill>
                  <a:schemeClr val="tx1"/>
                </a:solidFill>
              </a:rPr>
              <a:t>AGENDA</a:t>
            </a:r>
            <a:endParaRPr lang="en-US" sz="4000" dirty="0">
              <a:solidFill>
                <a:schemeClr val="tx1"/>
              </a:solidFill>
            </a:endParaRPr>
          </a:p>
        </p:txBody>
      </p:sp>
      <p:graphicFrame>
        <p:nvGraphicFramePr>
          <p:cNvPr id="37" name="Text Placeholder 17">
            <a:extLst>
              <a:ext uri="{FF2B5EF4-FFF2-40B4-BE49-F238E27FC236}">
                <a16:creationId xmlns:a16="http://schemas.microsoft.com/office/drawing/2014/main" id="{78F4801B-1ABE-6670-E592-39463181D44F}"/>
              </a:ext>
            </a:extLst>
          </p:cNvPr>
          <p:cNvGraphicFramePr/>
          <p:nvPr>
            <p:extLst>
              <p:ext uri="{D42A27DB-BD31-4B8C-83A1-F6EECF244321}">
                <p14:modId xmlns:p14="http://schemas.microsoft.com/office/powerpoint/2010/main" val="2293784230"/>
              </p:ext>
            </p:extLst>
          </p:nvPr>
        </p:nvGraphicFramePr>
        <p:xfrm>
          <a:off x="4228249" y="434429"/>
          <a:ext cx="7621629" cy="606900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Rectangle: Rounded Corners 1">
            <a:extLst>
              <a:ext uri="{FF2B5EF4-FFF2-40B4-BE49-F238E27FC236}">
                <a16:creationId xmlns:a16="http://schemas.microsoft.com/office/drawing/2014/main" id="{66716A1D-F725-1309-2C92-ACC99D053B26}"/>
              </a:ext>
            </a:extLst>
          </p:cNvPr>
          <p:cNvSpPr/>
          <p:nvPr/>
        </p:nvSpPr>
        <p:spPr>
          <a:xfrm>
            <a:off x="12465698" y="1278294"/>
            <a:ext cx="45719" cy="4571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740024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F92442-80DF-CB60-8C22-37ECFE83ABEA}"/>
              </a:ext>
            </a:extLst>
          </p:cNvPr>
          <p:cNvSpPr>
            <a:spLocks noGrp="1"/>
          </p:cNvSpPr>
          <p:nvPr>
            <p:ph type="title"/>
          </p:nvPr>
        </p:nvSpPr>
        <p:spPr>
          <a:xfrm>
            <a:off x="8957388" y="2439809"/>
            <a:ext cx="2812850" cy="1404403"/>
          </a:xfrm>
          <a:ln w="28575">
            <a:solidFill>
              <a:schemeClr val="accent6"/>
            </a:solidFill>
          </a:ln>
        </p:spPr>
        <p:txBody>
          <a:bodyPr vert="horz" lIns="91440" tIns="45720" rIns="91440" bIns="45720" rtlCol="0" anchor="ctr">
            <a:normAutofit/>
          </a:bodyPr>
          <a:lstStyle/>
          <a:p>
            <a:pPr algn="ctr"/>
            <a:r>
              <a:rPr lang="en-US" sz="4000" dirty="0"/>
              <a:t>Data Flow Diagram </a:t>
            </a:r>
          </a:p>
        </p:txBody>
      </p:sp>
      <p:pic>
        <p:nvPicPr>
          <p:cNvPr id="7" name="Content Placeholder 6" descr="Diagram&#10;&#10;Description automatically generated">
            <a:extLst>
              <a:ext uri="{FF2B5EF4-FFF2-40B4-BE49-F238E27FC236}">
                <a16:creationId xmlns:a16="http://schemas.microsoft.com/office/drawing/2014/main" id="{0F2C638D-421F-295D-BD64-9B81D1CA431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9795" y="838426"/>
            <a:ext cx="8297168" cy="5181147"/>
          </a:xfrm>
        </p:spPr>
      </p:pic>
    </p:spTree>
    <p:extLst>
      <p:ext uri="{BB962C8B-B14F-4D97-AF65-F5344CB8AC3E}">
        <p14:creationId xmlns:p14="http://schemas.microsoft.com/office/powerpoint/2010/main" val="20358330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a:extLst>
              <a:ext uri="{FF2B5EF4-FFF2-40B4-BE49-F238E27FC236}">
                <a16:creationId xmlns:a16="http://schemas.microsoft.com/office/drawing/2014/main" id="{CDA2767E-38F3-49F7-BE02-EA3E6C7C8096}"/>
              </a:ext>
            </a:extLst>
          </p:cNvPr>
          <p:cNvSpPr>
            <a:spLocks noGrp="1"/>
          </p:cNvSpPr>
          <p:nvPr>
            <p:ph type="title"/>
          </p:nvPr>
        </p:nvSpPr>
        <p:spPr>
          <a:xfrm>
            <a:off x="135294" y="2443035"/>
            <a:ext cx="3363685" cy="1615781"/>
          </a:xfrm>
          <a:ln>
            <a:solidFill>
              <a:schemeClr val="tx1"/>
            </a:solidFill>
          </a:ln>
        </p:spPr>
        <p:txBody>
          <a:bodyPr>
            <a:noAutofit/>
          </a:bodyPr>
          <a:lstStyle/>
          <a:p>
            <a:r>
              <a:rPr lang="en-US" sz="3200" dirty="0">
                <a:solidFill>
                  <a:schemeClr val="tx1"/>
                </a:solidFill>
              </a:rPr>
              <a:t>Algorithm</a:t>
            </a:r>
          </a:p>
        </p:txBody>
      </p:sp>
      <p:sp>
        <p:nvSpPr>
          <p:cNvPr id="3" name="TextBox 2">
            <a:extLst>
              <a:ext uri="{FF2B5EF4-FFF2-40B4-BE49-F238E27FC236}">
                <a16:creationId xmlns:a16="http://schemas.microsoft.com/office/drawing/2014/main" id="{811DFB06-7E35-95C7-2716-2BE3EDDFEDF6}"/>
              </a:ext>
            </a:extLst>
          </p:cNvPr>
          <p:cNvSpPr txBox="1"/>
          <p:nvPr/>
        </p:nvSpPr>
        <p:spPr>
          <a:xfrm>
            <a:off x="4693296" y="528268"/>
            <a:ext cx="6882881" cy="2062103"/>
          </a:xfrm>
          <a:prstGeom prst="rect">
            <a:avLst/>
          </a:prstGeom>
          <a:noFill/>
        </p:spPr>
        <p:txBody>
          <a:bodyPr wrap="square">
            <a:spAutoFit/>
          </a:bodyPr>
          <a:lstStyle/>
          <a:p>
            <a:r>
              <a:rPr lang="en-US" sz="1600" dirty="0"/>
              <a:t>Calorie counting is a process where it uses multiple algorithm such as object detection and is linked to a database where the calorie information of each food and ingredients is stored in it. When a user take pictures of their meal, it will detect the food and automatically count the total calories that is about to be consumed for the users. This is applied in many healthy diet applications to help users to keep track of the numbers of calories consumed in the food so that one will not eat too much. </a:t>
            </a:r>
          </a:p>
        </p:txBody>
      </p:sp>
      <p:sp>
        <p:nvSpPr>
          <p:cNvPr id="5" name="TextBox 4">
            <a:extLst>
              <a:ext uri="{FF2B5EF4-FFF2-40B4-BE49-F238E27FC236}">
                <a16:creationId xmlns:a16="http://schemas.microsoft.com/office/drawing/2014/main" id="{A4965285-3587-42DA-B4C1-CA704601BF73}"/>
              </a:ext>
            </a:extLst>
          </p:cNvPr>
          <p:cNvSpPr txBox="1"/>
          <p:nvPr/>
        </p:nvSpPr>
        <p:spPr>
          <a:xfrm>
            <a:off x="4609321" y="2939142"/>
            <a:ext cx="6966856" cy="3545975"/>
          </a:xfrm>
          <a:prstGeom prst="rect">
            <a:avLst/>
          </a:prstGeom>
          <a:noFill/>
        </p:spPr>
        <p:txBody>
          <a:bodyPr wrap="square">
            <a:spAutoFit/>
          </a:bodyPr>
          <a:lstStyle/>
          <a:p>
            <a:r>
              <a:rPr lang="en-US" sz="1600" dirty="0"/>
              <a:t>Since healthy diet is popularly concerned in this modern world. These application able to help the individuals to maintain and improve their overall health by providing relevance information such as calories, nutritional facts as well as keeping track of their food intake. One biggest flaws that these applications have made are that they do not have object counting algorithm. This will affect the counting process and will not be able to provide an accurate result during the process. The information are too generalized where the calories are counted in a fixed portion or the user have to manually select their quantities of it, but most of them would not prefer to gone through these hassle. The aim for this project is to further enhance these applications in the form of accuracy in counting food calories by using object detection and object counting so that each of every ingredients and food to be consumed by the user is determined and provide a precise result for them.</a:t>
            </a:r>
          </a:p>
        </p:txBody>
      </p:sp>
    </p:spTree>
    <p:extLst>
      <p:ext uri="{BB962C8B-B14F-4D97-AF65-F5344CB8AC3E}">
        <p14:creationId xmlns:p14="http://schemas.microsoft.com/office/powerpoint/2010/main" val="1561051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a:extLst>
              <a:ext uri="{FF2B5EF4-FFF2-40B4-BE49-F238E27FC236}">
                <a16:creationId xmlns:a16="http://schemas.microsoft.com/office/drawing/2014/main" id="{CDA2767E-38F3-49F7-BE02-EA3E6C7C8096}"/>
              </a:ext>
            </a:extLst>
          </p:cNvPr>
          <p:cNvSpPr>
            <a:spLocks noGrp="1"/>
          </p:cNvSpPr>
          <p:nvPr>
            <p:ph type="title"/>
          </p:nvPr>
        </p:nvSpPr>
        <p:spPr>
          <a:xfrm>
            <a:off x="587830" y="2359060"/>
            <a:ext cx="2705876" cy="1774401"/>
          </a:xfrm>
          <a:ln>
            <a:solidFill>
              <a:schemeClr val="tx1"/>
            </a:solidFill>
          </a:ln>
        </p:spPr>
        <p:txBody>
          <a:bodyPr/>
          <a:lstStyle/>
          <a:p>
            <a:r>
              <a:rPr lang="en-US" sz="4000" dirty="0">
                <a:solidFill>
                  <a:schemeClr val="tx1"/>
                </a:solidFill>
              </a:rPr>
              <a:t>Sprint 5</a:t>
            </a:r>
            <a:br>
              <a:rPr lang="en-US" sz="4000" dirty="0">
                <a:solidFill>
                  <a:schemeClr val="tx1"/>
                </a:solidFill>
              </a:rPr>
            </a:br>
            <a:r>
              <a:rPr lang="en-US" sz="4000" dirty="0">
                <a:solidFill>
                  <a:schemeClr val="tx1"/>
                </a:solidFill>
              </a:rPr>
              <a:t>recap</a:t>
            </a:r>
          </a:p>
        </p:txBody>
      </p:sp>
      <p:graphicFrame>
        <p:nvGraphicFramePr>
          <p:cNvPr id="2" name="TextBox 1">
            <a:extLst>
              <a:ext uri="{FF2B5EF4-FFF2-40B4-BE49-F238E27FC236}">
                <a16:creationId xmlns:a16="http://schemas.microsoft.com/office/drawing/2014/main" id="{CB901FAC-E874-E5B9-232F-848D076052A7}"/>
              </a:ext>
            </a:extLst>
          </p:cNvPr>
          <p:cNvGraphicFramePr/>
          <p:nvPr>
            <p:extLst>
              <p:ext uri="{D42A27DB-BD31-4B8C-83A1-F6EECF244321}">
                <p14:modId xmlns:p14="http://schemas.microsoft.com/office/powerpoint/2010/main" val="3235539864"/>
              </p:ext>
            </p:extLst>
          </p:nvPr>
        </p:nvGraphicFramePr>
        <p:xfrm>
          <a:off x="4320879" y="398042"/>
          <a:ext cx="7389040" cy="589396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504950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9">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25" name="Picture 11">
            <a:extLst>
              <a:ext uri="{FF2B5EF4-FFF2-40B4-BE49-F238E27FC236}">
                <a16:creationId xmlns:a16="http://schemas.microsoft.com/office/drawing/2014/main" id="{BC526B7A-4801-4FD1-95C8-03AF22629E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26" name="Rectangle 13">
            <a:extLst>
              <a:ext uri="{FF2B5EF4-FFF2-40B4-BE49-F238E27FC236}">
                <a16:creationId xmlns:a16="http://schemas.microsoft.com/office/drawing/2014/main" id="{DE61FBD7-E37C-4B38-BE44-A6D4978D74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7" name="Rectangle 15">
            <a:extLst>
              <a:ext uri="{FF2B5EF4-FFF2-40B4-BE49-F238E27FC236}">
                <a16:creationId xmlns:a16="http://schemas.microsoft.com/office/drawing/2014/main" id="{392BFCFE-FD78-4EDF-BEFE-CC444DC5F3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28" name="Group 17">
            <a:extLst>
              <a:ext uri="{FF2B5EF4-FFF2-40B4-BE49-F238E27FC236}">
                <a16:creationId xmlns:a16="http://schemas.microsoft.com/office/drawing/2014/main" id="{D7102190-C0A1-4788-99F6-6A2F544443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0"/>
            <a:ext cx="7724071" cy="6858000"/>
            <a:chOff x="4464881" y="0"/>
            <a:chExt cx="7724071" cy="6858000"/>
          </a:xfrm>
        </p:grpSpPr>
        <p:pic>
          <p:nvPicPr>
            <p:cNvPr id="19" name="Picture 18">
              <a:extLst>
                <a:ext uri="{FF2B5EF4-FFF2-40B4-BE49-F238E27FC236}">
                  <a16:creationId xmlns:a16="http://schemas.microsoft.com/office/drawing/2014/main" id="{2821F602-B65F-4D39-86B7-9ED5C173508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duotone>
                <a:schemeClr val="accent6">
                  <a:shade val="45000"/>
                  <a:satMod val="135000"/>
                </a:schemeClr>
                <a:prstClr val="white"/>
              </a:duotone>
              <a:alphaModFix amt="15000"/>
              <a:extLst>
                <a:ext uri="{28A0092B-C50C-407E-A947-70E740481C1C}">
                  <a14:useLocalDpi xmlns:a14="http://schemas.microsoft.com/office/drawing/2010/main" val="0"/>
                </a:ext>
              </a:extLst>
            </a:blip>
            <a:stretch>
              <a:fillRect/>
            </a:stretch>
          </p:blipFill>
          <p:spPr>
            <a:xfrm>
              <a:off x="7073255" y="0"/>
              <a:ext cx="5115697" cy="6858000"/>
            </a:xfrm>
            <a:prstGeom prst="rect">
              <a:avLst/>
            </a:prstGeom>
          </p:spPr>
        </p:pic>
        <p:pic>
          <p:nvPicPr>
            <p:cNvPr id="20" name="Picture 19">
              <a:extLst>
                <a:ext uri="{FF2B5EF4-FFF2-40B4-BE49-F238E27FC236}">
                  <a16:creationId xmlns:a16="http://schemas.microsoft.com/office/drawing/2014/main" id="{6A5465FF-E08C-4ECD-9AE2-1D48873ECC07}"/>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4">
              <a:duotone>
                <a:schemeClr val="accent6">
                  <a:shade val="45000"/>
                  <a:satMod val="135000"/>
                </a:schemeClr>
                <a:prstClr val="white"/>
              </a:duotone>
              <a:alphaModFix amt="7000"/>
              <a:extLst>
                <a:ext uri="{28A0092B-C50C-407E-A947-70E740481C1C}">
                  <a14:useLocalDpi xmlns:a14="http://schemas.microsoft.com/office/drawing/2010/main" val="0"/>
                </a:ext>
              </a:extLst>
            </a:blip>
            <a:stretch>
              <a:fillRect/>
            </a:stretch>
          </p:blipFill>
          <p:spPr>
            <a:xfrm rot="16200000">
              <a:off x="5412135" y="-947254"/>
              <a:ext cx="5562598" cy="7457106"/>
            </a:xfrm>
            <a:prstGeom prst="rect">
              <a:avLst/>
            </a:prstGeom>
            <a:effectLst>
              <a:softEdge rad="0"/>
            </a:effectLst>
          </p:spPr>
        </p:pic>
      </p:grpSp>
      <p:sp>
        <p:nvSpPr>
          <p:cNvPr id="29" name="Rectangle 21">
            <a:extLst>
              <a:ext uri="{FF2B5EF4-FFF2-40B4-BE49-F238E27FC236}">
                <a16:creationId xmlns:a16="http://schemas.microsoft.com/office/drawing/2014/main" id="{8B5FAB37-BB0D-41A8-A5C8-65ADE0F008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1228" y="685800"/>
            <a:ext cx="10820400" cy="548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9B9575A-9D5E-BD78-FAF0-A67CD3787CD2}"/>
              </a:ext>
            </a:extLst>
          </p:cNvPr>
          <p:cNvSpPr>
            <a:spLocks noGrp="1"/>
          </p:cNvSpPr>
          <p:nvPr>
            <p:ph type="title"/>
          </p:nvPr>
        </p:nvSpPr>
        <p:spPr>
          <a:xfrm rot="10800000" flipV="1">
            <a:off x="1031476" y="962041"/>
            <a:ext cx="4894550" cy="603015"/>
          </a:xfrm>
        </p:spPr>
        <p:txBody>
          <a:bodyPr vert="horz" lIns="91440" tIns="45720" rIns="91440" bIns="45720" rtlCol="0" anchor="b">
            <a:normAutofit fontScale="90000"/>
          </a:bodyPr>
          <a:lstStyle/>
          <a:p>
            <a:r>
              <a:rPr lang="en-US" dirty="0"/>
              <a:t>Sprint 5 Vs Sprint 6</a:t>
            </a:r>
          </a:p>
        </p:txBody>
      </p:sp>
      <p:sp>
        <p:nvSpPr>
          <p:cNvPr id="3" name="Content Placeholder 2">
            <a:extLst>
              <a:ext uri="{FF2B5EF4-FFF2-40B4-BE49-F238E27FC236}">
                <a16:creationId xmlns:a16="http://schemas.microsoft.com/office/drawing/2014/main" id="{C17A077B-4846-FAED-F3EC-B8C33BABCED3}"/>
              </a:ext>
            </a:extLst>
          </p:cNvPr>
          <p:cNvSpPr>
            <a:spLocks noGrp="1"/>
          </p:cNvSpPr>
          <p:nvPr>
            <p:ph idx="1"/>
          </p:nvPr>
        </p:nvSpPr>
        <p:spPr>
          <a:xfrm>
            <a:off x="1185012" y="2732269"/>
            <a:ext cx="4588481" cy="2115486"/>
          </a:xfrm>
        </p:spPr>
        <p:txBody>
          <a:bodyPr vert="horz" lIns="91440" tIns="45720" rIns="91440" bIns="45720" rtlCol="0" anchor="t">
            <a:noAutofit/>
          </a:bodyPr>
          <a:lstStyle/>
          <a:p>
            <a:pPr>
              <a:lnSpc>
                <a:spcPct val="150000"/>
              </a:lnSpc>
              <a:buClr>
                <a:schemeClr val="accent6"/>
              </a:buClr>
            </a:pPr>
            <a:r>
              <a:rPr lang="en-US" sz="1600" dirty="0">
                <a:latin typeface="Avenir Next LT Pro Light" panose="020B0304020202020204" pitchFamily="34" charset="0"/>
              </a:rPr>
              <a:t>Working on Tech Paper</a:t>
            </a:r>
          </a:p>
          <a:p>
            <a:pPr>
              <a:lnSpc>
                <a:spcPct val="150000"/>
              </a:lnSpc>
              <a:buClr>
                <a:schemeClr val="accent6"/>
              </a:buClr>
            </a:pPr>
            <a:r>
              <a:rPr lang="en-US" sz="1600" dirty="0">
                <a:latin typeface="Avenir Next LT Pro Light" panose="020B0304020202020204" pitchFamily="34" charset="0"/>
              </a:rPr>
              <a:t>Created a Sign/Login Page</a:t>
            </a:r>
          </a:p>
          <a:p>
            <a:pPr>
              <a:lnSpc>
                <a:spcPct val="150000"/>
              </a:lnSpc>
              <a:buClr>
                <a:schemeClr val="accent6"/>
              </a:buClr>
            </a:pPr>
            <a:r>
              <a:rPr lang="en-US" sz="1600" dirty="0">
                <a:latin typeface="Avenir Next LT Pro Light" panose="020B0304020202020204" pitchFamily="34" charset="0"/>
              </a:rPr>
              <a:t>Adding New Features to the application</a:t>
            </a:r>
          </a:p>
          <a:p>
            <a:pPr>
              <a:lnSpc>
                <a:spcPct val="150000"/>
              </a:lnSpc>
              <a:buClr>
                <a:schemeClr val="accent6"/>
              </a:buClr>
            </a:pPr>
            <a:r>
              <a:rPr lang="en-US" sz="1600" dirty="0">
                <a:latin typeface="Avenir Next LT Pro Light" panose="020B0304020202020204" pitchFamily="34" charset="0"/>
              </a:rPr>
              <a:t>Design backend &amp; working on Database.</a:t>
            </a:r>
            <a:endParaRPr lang="en-US" sz="1600" b="1" dirty="0">
              <a:latin typeface="Avenir Next LT Pro Light" panose="020B0304020202020204" pitchFamily="34" charset="0"/>
            </a:endParaRPr>
          </a:p>
          <a:p>
            <a:pPr>
              <a:lnSpc>
                <a:spcPct val="150000"/>
              </a:lnSpc>
              <a:buClr>
                <a:schemeClr val="accent6"/>
              </a:buClr>
            </a:pPr>
            <a:endParaRPr lang="en-US" sz="1600" dirty="0">
              <a:latin typeface="Avenir Next LT Pro Light" panose="020B0304020202020204" pitchFamily="34" charset="0"/>
            </a:endParaRPr>
          </a:p>
        </p:txBody>
      </p:sp>
      <p:sp>
        <p:nvSpPr>
          <p:cNvPr id="4" name="Text Placeholder 61">
            <a:extLst>
              <a:ext uri="{FF2B5EF4-FFF2-40B4-BE49-F238E27FC236}">
                <a16:creationId xmlns:a16="http://schemas.microsoft.com/office/drawing/2014/main" id="{630684DC-A34F-F6C9-A07B-72A6145F3702}"/>
              </a:ext>
            </a:extLst>
          </p:cNvPr>
          <p:cNvSpPr txBox="1">
            <a:spLocks/>
          </p:cNvSpPr>
          <p:nvPr/>
        </p:nvSpPr>
        <p:spPr>
          <a:xfrm>
            <a:off x="1175657" y="2084627"/>
            <a:ext cx="3651627" cy="255259"/>
          </a:xfrm>
          <a:prstGeom prst="rect">
            <a:avLst/>
          </a:prstGeom>
        </p:spPr>
        <p:txBody>
          <a:bodyPr/>
          <a:lstStyle>
            <a:lvl1pPr marL="228600" indent="-228600" algn="l" defTabSz="914400" rtl="0" eaLnBrk="1" latinLnBrk="0" hangingPunct="1">
              <a:lnSpc>
                <a:spcPct val="110000"/>
              </a:lnSpc>
              <a:spcBef>
                <a:spcPts val="1000"/>
              </a:spcBef>
              <a:buClr>
                <a:schemeClr val="accent1"/>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Clr>
                <a:schemeClr val="accent1"/>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Clr>
                <a:schemeClr val="accent1"/>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chemeClr val="accent5">
                  <a:lumMod val="75000"/>
                </a:schemeClr>
              </a:buClr>
              <a:buFont typeface="Wingdings" panose="05000000000000000000" pitchFamily="2" charset="2"/>
              <a:buChar char="§"/>
            </a:pPr>
            <a:r>
              <a:rPr lang="en-US" sz="1800" b="1" dirty="0"/>
              <a:t>Sprint </a:t>
            </a:r>
          </a:p>
        </p:txBody>
      </p:sp>
      <p:sp>
        <p:nvSpPr>
          <p:cNvPr id="7" name="TextBox 6">
            <a:extLst>
              <a:ext uri="{FF2B5EF4-FFF2-40B4-BE49-F238E27FC236}">
                <a16:creationId xmlns:a16="http://schemas.microsoft.com/office/drawing/2014/main" id="{960F5034-B09C-7ED5-CF58-5FB83C0F905F}"/>
              </a:ext>
            </a:extLst>
          </p:cNvPr>
          <p:cNvSpPr txBox="1"/>
          <p:nvPr/>
        </p:nvSpPr>
        <p:spPr>
          <a:xfrm>
            <a:off x="6574467" y="2024028"/>
            <a:ext cx="2880251" cy="369332"/>
          </a:xfrm>
          <a:prstGeom prst="rect">
            <a:avLst/>
          </a:prstGeom>
          <a:noFill/>
        </p:spPr>
        <p:txBody>
          <a:bodyPr wrap="square">
            <a:spAutoFit/>
          </a:bodyPr>
          <a:lstStyle/>
          <a:p>
            <a:pPr marL="285750" indent="-285750">
              <a:buClr>
                <a:schemeClr val="accent5">
                  <a:lumMod val="75000"/>
                </a:schemeClr>
              </a:buClr>
              <a:buFont typeface="Wingdings" panose="05000000000000000000" pitchFamily="2" charset="2"/>
              <a:buChar char="§"/>
            </a:pPr>
            <a:r>
              <a:rPr lang="en-US" b="1" dirty="0">
                <a:effectLst/>
              </a:rPr>
              <a:t>Sprint </a:t>
            </a:r>
            <a:endParaRPr lang="en-US" b="1" dirty="0"/>
          </a:p>
        </p:txBody>
      </p:sp>
      <p:sp>
        <p:nvSpPr>
          <p:cNvPr id="9" name="TextBox 8">
            <a:extLst>
              <a:ext uri="{FF2B5EF4-FFF2-40B4-BE49-F238E27FC236}">
                <a16:creationId xmlns:a16="http://schemas.microsoft.com/office/drawing/2014/main" id="{FFA67E2F-7FCD-FC97-312B-B7828DEEB25F}"/>
              </a:ext>
            </a:extLst>
          </p:cNvPr>
          <p:cNvSpPr txBox="1"/>
          <p:nvPr/>
        </p:nvSpPr>
        <p:spPr>
          <a:xfrm>
            <a:off x="6574467" y="2577953"/>
            <a:ext cx="4481368" cy="2636106"/>
          </a:xfrm>
          <a:prstGeom prst="rect">
            <a:avLst/>
          </a:prstGeom>
          <a:noFill/>
        </p:spPr>
        <p:txBody>
          <a:bodyPr wrap="square">
            <a:spAutoFit/>
          </a:bodyPr>
          <a:lstStyle/>
          <a:p>
            <a:pPr marL="285750" indent="-285750" algn="l">
              <a:lnSpc>
                <a:spcPct val="150000"/>
              </a:lnSpc>
              <a:buClr>
                <a:schemeClr val="accent5">
                  <a:lumMod val="75000"/>
                </a:schemeClr>
              </a:buClr>
              <a:buFont typeface="Arial" panose="020B0604020202020204" pitchFamily="34" charset="0"/>
              <a:buChar char="•"/>
            </a:pPr>
            <a:r>
              <a:rPr lang="en-US" sz="1600" dirty="0">
                <a:effectLst/>
                <a:latin typeface="Avenir Next LT Pro Light" panose="020B0304020202020204" pitchFamily="34" charset="0"/>
              </a:rPr>
              <a:t>Added new story points and specified issues and tasks.</a:t>
            </a:r>
          </a:p>
          <a:p>
            <a:pPr marL="285750" indent="-285750" algn="l">
              <a:lnSpc>
                <a:spcPct val="150000"/>
              </a:lnSpc>
              <a:buClr>
                <a:schemeClr val="accent5">
                  <a:lumMod val="75000"/>
                </a:schemeClr>
              </a:buClr>
              <a:buFont typeface="Arial" panose="020B0604020202020204" pitchFamily="34" charset="0"/>
              <a:buChar char="•"/>
            </a:pPr>
            <a:r>
              <a:rPr lang="en-US" sz="1600" dirty="0">
                <a:latin typeface="Avenir Next LT Pro Light" panose="020B0304020202020204" pitchFamily="34" charset="0"/>
              </a:rPr>
              <a:t>Recipes and recommendation are added according based on maintenance calories. </a:t>
            </a:r>
          </a:p>
          <a:p>
            <a:pPr marL="285750" indent="-285750" algn="l">
              <a:lnSpc>
                <a:spcPct val="150000"/>
              </a:lnSpc>
              <a:buClr>
                <a:schemeClr val="accent5">
                  <a:lumMod val="75000"/>
                </a:schemeClr>
              </a:buClr>
              <a:buFont typeface="Arial" panose="020B0604020202020204" pitchFamily="34" charset="0"/>
              <a:buChar char="•"/>
            </a:pPr>
            <a:r>
              <a:rPr lang="en-US" sz="1600" dirty="0">
                <a:effectLst/>
                <a:latin typeface="Avenir Next LT Pro Light" panose="020B0304020202020204" pitchFamily="34" charset="0"/>
              </a:rPr>
              <a:t>Worked the Tech Paper and Deployment Manual.</a:t>
            </a:r>
          </a:p>
          <a:p>
            <a:pPr marL="285750" indent="-285750" algn="l">
              <a:lnSpc>
                <a:spcPct val="150000"/>
              </a:lnSpc>
              <a:buClr>
                <a:schemeClr val="accent5">
                  <a:lumMod val="75000"/>
                </a:schemeClr>
              </a:buClr>
              <a:buFont typeface="Arial" panose="020B0604020202020204" pitchFamily="34" charset="0"/>
              <a:buChar char="•"/>
            </a:pPr>
            <a:r>
              <a:rPr lang="en-US" sz="1600" dirty="0">
                <a:latin typeface="Avenir Next LT Pro Light" panose="020B0304020202020204" pitchFamily="34" charset="0"/>
              </a:rPr>
              <a:t>Adding the coaches and doctors' lists.</a:t>
            </a:r>
            <a:endParaRPr lang="en-US" sz="1600" dirty="0">
              <a:effectLst/>
              <a:latin typeface="Avenir Next LT Pro Light" panose="020B0304020202020204" pitchFamily="34" charset="0"/>
            </a:endParaRPr>
          </a:p>
        </p:txBody>
      </p:sp>
      <p:pic>
        <p:nvPicPr>
          <p:cNvPr id="14" name="Graphic 13" descr="Badge 5 with solid fill">
            <a:extLst>
              <a:ext uri="{FF2B5EF4-FFF2-40B4-BE49-F238E27FC236}">
                <a16:creationId xmlns:a16="http://schemas.microsoft.com/office/drawing/2014/main" id="{D1DBE1D7-085F-D8BC-076A-830B3F3B004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14616" y="1987579"/>
            <a:ext cx="522666" cy="522666"/>
          </a:xfrm>
          <a:prstGeom prst="rect">
            <a:avLst/>
          </a:prstGeom>
        </p:spPr>
      </p:pic>
      <p:pic>
        <p:nvPicPr>
          <p:cNvPr id="16" name="Graphic 15" descr="Badge 6 with solid fill">
            <a:extLst>
              <a:ext uri="{FF2B5EF4-FFF2-40B4-BE49-F238E27FC236}">
                <a16:creationId xmlns:a16="http://schemas.microsoft.com/office/drawing/2014/main" id="{9C3B6267-ECBA-E629-B199-CB70397C265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724071" y="1944326"/>
            <a:ext cx="528735" cy="528735"/>
          </a:xfrm>
          <a:prstGeom prst="rect">
            <a:avLst/>
          </a:prstGeom>
        </p:spPr>
      </p:pic>
    </p:spTree>
    <p:extLst>
      <p:ext uri="{BB962C8B-B14F-4D97-AF65-F5344CB8AC3E}">
        <p14:creationId xmlns:p14="http://schemas.microsoft.com/office/powerpoint/2010/main" val="31020969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D42003-E456-3718-1023-315FDF33DB68}"/>
              </a:ext>
            </a:extLst>
          </p:cNvPr>
          <p:cNvSpPr>
            <a:spLocks noGrp="1"/>
          </p:cNvSpPr>
          <p:nvPr>
            <p:ph type="title"/>
          </p:nvPr>
        </p:nvSpPr>
        <p:spPr>
          <a:xfrm>
            <a:off x="4374153" y="125961"/>
            <a:ext cx="3219758" cy="527181"/>
          </a:xfrm>
          <a:ln>
            <a:noFill/>
          </a:ln>
        </p:spPr>
        <p:txBody>
          <a:bodyPr>
            <a:normAutofit fontScale="90000"/>
          </a:bodyPr>
          <a:lstStyle/>
          <a:p>
            <a:pPr algn="ctr"/>
            <a:r>
              <a:rPr lang="en-US" sz="3200" dirty="0"/>
              <a:t>Product Backlog</a:t>
            </a:r>
          </a:p>
        </p:txBody>
      </p:sp>
      <p:graphicFrame>
        <p:nvGraphicFramePr>
          <p:cNvPr id="4" name="Object 3">
            <a:extLst>
              <a:ext uri="{FF2B5EF4-FFF2-40B4-BE49-F238E27FC236}">
                <a16:creationId xmlns:a16="http://schemas.microsoft.com/office/drawing/2014/main" id="{68D98929-DE25-514F-B679-6D675C82EDCE}"/>
              </a:ext>
            </a:extLst>
          </p:cNvPr>
          <p:cNvGraphicFramePr>
            <a:graphicFrameLocks noChangeAspect="1"/>
          </p:cNvGraphicFramePr>
          <p:nvPr>
            <p:extLst>
              <p:ext uri="{D42A27DB-BD31-4B8C-83A1-F6EECF244321}">
                <p14:modId xmlns:p14="http://schemas.microsoft.com/office/powerpoint/2010/main" val="1951825312"/>
              </p:ext>
            </p:extLst>
          </p:nvPr>
        </p:nvGraphicFramePr>
        <p:xfrm>
          <a:off x="1133830" y="915075"/>
          <a:ext cx="10196760" cy="5625684"/>
        </p:xfrm>
        <a:graphic>
          <a:graphicData uri="http://schemas.openxmlformats.org/presentationml/2006/ole">
            <mc:AlternateContent xmlns:mc="http://schemas.openxmlformats.org/markup-compatibility/2006">
              <mc:Choice xmlns:v="urn:schemas-microsoft-com:vml" Requires="v">
                <p:oleObj name="Worksheet" r:id="rId2" imgW="6972406" imgH="5204263" progId="Excel.Sheet.12">
                  <p:embed/>
                </p:oleObj>
              </mc:Choice>
              <mc:Fallback>
                <p:oleObj name="Worksheet" r:id="rId2" imgW="6972406" imgH="5204263" progId="Excel.Sheet.12">
                  <p:embed/>
                  <p:pic>
                    <p:nvPicPr>
                      <p:cNvPr id="4" name="Object 3">
                        <a:extLst>
                          <a:ext uri="{FF2B5EF4-FFF2-40B4-BE49-F238E27FC236}">
                            <a16:creationId xmlns:a16="http://schemas.microsoft.com/office/drawing/2014/main" id="{68D98929-DE25-514F-B679-6D675C82EDCE}"/>
                          </a:ext>
                        </a:extLst>
                      </p:cNvPr>
                      <p:cNvPicPr/>
                      <p:nvPr/>
                    </p:nvPicPr>
                    <p:blipFill>
                      <a:blip r:embed="rId3"/>
                      <a:stretch>
                        <a:fillRect/>
                      </a:stretch>
                    </p:blipFill>
                    <p:spPr>
                      <a:xfrm>
                        <a:off x="1133830" y="915075"/>
                        <a:ext cx="10196760" cy="5625684"/>
                      </a:xfrm>
                      <a:prstGeom prst="rect">
                        <a:avLst/>
                      </a:prstGeom>
                    </p:spPr>
                  </p:pic>
                </p:oleObj>
              </mc:Fallback>
            </mc:AlternateContent>
          </a:graphicData>
        </a:graphic>
      </p:graphicFrame>
    </p:spTree>
    <p:extLst>
      <p:ext uri="{BB962C8B-B14F-4D97-AF65-F5344CB8AC3E}">
        <p14:creationId xmlns:p14="http://schemas.microsoft.com/office/powerpoint/2010/main" val="28757554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55BA0A-9F97-1316-3DB7-0C088F0C279B}"/>
              </a:ext>
            </a:extLst>
          </p:cNvPr>
          <p:cNvSpPr>
            <a:spLocks noGrp="1"/>
          </p:cNvSpPr>
          <p:nvPr>
            <p:ph type="title"/>
          </p:nvPr>
        </p:nvSpPr>
        <p:spPr>
          <a:xfrm>
            <a:off x="4085999" y="794968"/>
            <a:ext cx="4020000" cy="744583"/>
          </a:xfrm>
        </p:spPr>
        <p:txBody>
          <a:bodyPr>
            <a:normAutofit/>
          </a:bodyPr>
          <a:lstStyle/>
          <a:p>
            <a:pPr algn="ctr"/>
            <a:r>
              <a:rPr lang="en-US" sz="3200" dirty="0"/>
              <a:t>Sprint 5 Backlog</a:t>
            </a:r>
          </a:p>
        </p:txBody>
      </p:sp>
      <p:graphicFrame>
        <p:nvGraphicFramePr>
          <p:cNvPr id="3" name="Object 2">
            <a:extLst>
              <a:ext uri="{FF2B5EF4-FFF2-40B4-BE49-F238E27FC236}">
                <a16:creationId xmlns:a16="http://schemas.microsoft.com/office/drawing/2014/main" id="{E418AD57-8CBF-0497-BBFD-60109F44EDE4}"/>
              </a:ext>
            </a:extLst>
          </p:cNvPr>
          <p:cNvGraphicFramePr>
            <a:graphicFrameLocks noChangeAspect="1"/>
          </p:cNvGraphicFramePr>
          <p:nvPr>
            <p:extLst>
              <p:ext uri="{D42A27DB-BD31-4B8C-83A1-F6EECF244321}">
                <p14:modId xmlns:p14="http://schemas.microsoft.com/office/powerpoint/2010/main" val="3139713594"/>
              </p:ext>
            </p:extLst>
          </p:nvPr>
        </p:nvGraphicFramePr>
        <p:xfrm>
          <a:off x="377385" y="2123622"/>
          <a:ext cx="11437229" cy="3418762"/>
        </p:xfrm>
        <a:graphic>
          <a:graphicData uri="http://schemas.openxmlformats.org/presentationml/2006/ole">
            <mc:AlternateContent xmlns:mc="http://schemas.openxmlformats.org/markup-compatibility/2006">
              <mc:Choice xmlns:v="urn:schemas-microsoft-com:vml" Requires="v">
                <p:oleObj name="Worksheet" r:id="rId2" imgW="7902117" imgH="2362279" progId="Excel.Sheet.12">
                  <p:embed/>
                </p:oleObj>
              </mc:Choice>
              <mc:Fallback>
                <p:oleObj name="Worksheet" r:id="rId2" imgW="7902117" imgH="2362279" progId="Excel.Sheet.12">
                  <p:embed/>
                  <p:pic>
                    <p:nvPicPr>
                      <p:cNvPr id="3" name="Object 2">
                        <a:extLst>
                          <a:ext uri="{FF2B5EF4-FFF2-40B4-BE49-F238E27FC236}">
                            <a16:creationId xmlns:a16="http://schemas.microsoft.com/office/drawing/2014/main" id="{E418AD57-8CBF-0497-BBFD-60109F44EDE4}"/>
                          </a:ext>
                        </a:extLst>
                      </p:cNvPr>
                      <p:cNvPicPr/>
                      <p:nvPr/>
                    </p:nvPicPr>
                    <p:blipFill>
                      <a:blip r:embed="rId3"/>
                      <a:stretch>
                        <a:fillRect/>
                      </a:stretch>
                    </p:blipFill>
                    <p:spPr>
                      <a:xfrm>
                        <a:off x="377385" y="2123622"/>
                        <a:ext cx="11437229" cy="3418762"/>
                      </a:xfrm>
                      <a:prstGeom prst="rect">
                        <a:avLst/>
                      </a:prstGeom>
                    </p:spPr>
                  </p:pic>
                </p:oleObj>
              </mc:Fallback>
            </mc:AlternateContent>
          </a:graphicData>
        </a:graphic>
      </p:graphicFrame>
    </p:spTree>
    <p:extLst>
      <p:ext uri="{BB962C8B-B14F-4D97-AF65-F5344CB8AC3E}">
        <p14:creationId xmlns:p14="http://schemas.microsoft.com/office/powerpoint/2010/main" val="28220909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8E66F0-21EA-2EAC-3E74-25F56A08EA11}"/>
              </a:ext>
            </a:extLst>
          </p:cNvPr>
          <p:cNvSpPr>
            <a:spLocks noGrp="1"/>
          </p:cNvSpPr>
          <p:nvPr>
            <p:ph type="title"/>
          </p:nvPr>
        </p:nvSpPr>
        <p:spPr>
          <a:xfrm>
            <a:off x="2773042" y="158659"/>
            <a:ext cx="6645916" cy="689053"/>
          </a:xfrm>
        </p:spPr>
        <p:txBody>
          <a:bodyPr>
            <a:normAutofit/>
          </a:bodyPr>
          <a:lstStyle/>
          <a:p>
            <a:pPr algn="ctr"/>
            <a:r>
              <a:rPr lang="en-US" sz="3200" dirty="0"/>
              <a:t>User Stories and Acceptance Criteria</a:t>
            </a:r>
          </a:p>
        </p:txBody>
      </p:sp>
      <p:graphicFrame>
        <p:nvGraphicFramePr>
          <p:cNvPr id="3" name="Object 2">
            <a:extLst>
              <a:ext uri="{FF2B5EF4-FFF2-40B4-BE49-F238E27FC236}">
                <a16:creationId xmlns:a16="http://schemas.microsoft.com/office/drawing/2014/main" id="{B36A8097-2ED9-EDAA-A967-0329AA1D3764}"/>
              </a:ext>
            </a:extLst>
          </p:cNvPr>
          <p:cNvGraphicFramePr>
            <a:graphicFrameLocks noChangeAspect="1"/>
          </p:cNvGraphicFramePr>
          <p:nvPr>
            <p:extLst>
              <p:ext uri="{D42A27DB-BD31-4B8C-83A1-F6EECF244321}">
                <p14:modId xmlns:p14="http://schemas.microsoft.com/office/powerpoint/2010/main" val="661707254"/>
              </p:ext>
            </p:extLst>
          </p:nvPr>
        </p:nvGraphicFramePr>
        <p:xfrm>
          <a:off x="896549" y="987516"/>
          <a:ext cx="10594975" cy="5711825"/>
        </p:xfrm>
        <a:graphic>
          <a:graphicData uri="http://schemas.openxmlformats.org/presentationml/2006/ole">
            <mc:AlternateContent xmlns:mc="http://schemas.openxmlformats.org/markup-compatibility/2006">
              <mc:Choice xmlns:v="urn:schemas-microsoft-com:vml" Requires="v">
                <p:oleObj name="Worksheet" r:id="rId2" imgW="8732733" imgH="4709207" progId="Excel.Sheet.12">
                  <p:embed/>
                </p:oleObj>
              </mc:Choice>
              <mc:Fallback>
                <p:oleObj name="Worksheet" r:id="rId2" imgW="8732733" imgH="4709207" progId="Excel.Sheet.12">
                  <p:embed/>
                  <p:pic>
                    <p:nvPicPr>
                      <p:cNvPr id="3" name="Object 2">
                        <a:extLst>
                          <a:ext uri="{FF2B5EF4-FFF2-40B4-BE49-F238E27FC236}">
                            <a16:creationId xmlns:a16="http://schemas.microsoft.com/office/drawing/2014/main" id="{B36A8097-2ED9-EDAA-A967-0329AA1D3764}"/>
                          </a:ext>
                        </a:extLst>
                      </p:cNvPr>
                      <p:cNvPicPr/>
                      <p:nvPr/>
                    </p:nvPicPr>
                    <p:blipFill>
                      <a:blip r:embed="rId3"/>
                      <a:stretch>
                        <a:fillRect/>
                      </a:stretch>
                    </p:blipFill>
                    <p:spPr>
                      <a:xfrm>
                        <a:off x="896549" y="987516"/>
                        <a:ext cx="10594975" cy="5711825"/>
                      </a:xfrm>
                      <a:prstGeom prst="rect">
                        <a:avLst/>
                      </a:prstGeom>
                      <a:ln>
                        <a:solidFill>
                          <a:schemeClr val="tx1"/>
                        </a:solidFill>
                      </a:ln>
                    </p:spPr>
                  </p:pic>
                </p:oleObj>
              </mc:Fallback>
            </mc:AlternateContent>
          </a:graphicData>
        </a:graphic>
      </p:graphicFrame>
    </p:spTree>
    <p:extLst>
      <p:ext uri="{BB962C8B-B14F-4D97-AF65-F5344CB8AC3E}">
        <p14:creationId xmlns:p14="http://schemas.microsoft.com/office/powerpoint/2010/main" val="30728642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43A9B7B3-F171-4C25-99FC-C54250F064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3" name="Rectangle 12">
            <a:extLst>
              <a:ext uri="{FF2B5EF4-FFF2-40B4-BE49-F238E27FC236}">
                <a16:creationId xmlns:a16="http://schemas.microsoft.com/office/drawing/2014/main" id="{D2D5C7C5-9C27-4A61-9F57-1857D45320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grpSp>
        <p:nvGrpSpPr>
          <p:cNvPr id="15" name="Group 14">
            <a:extLst>
              <a:ext uri="{FF2B5EF4-FFF2-40B4-BE49-F238E27FC236}">
                <a16:creationId xmlns:a16="http://schemas.microsoft.com/office/drawing/2014/main" id="{BBDA1F5A-F3A8-40DA-ADE6-E0B4D99C853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95800" y="0"/>
            <a:ext cx="7693152" cy="6858000"/>
            <a:chOff x="4495800" y="0"/>
            <a:chExt cx="7693152" cy="6858000"/>
          </a:xfrm>
        </p:grpSpPr>
        <p:pic>
          <p:nvPicPr>
            <p:cNvPr id="16" name="Picture 15">
              <a:extLst>
                <a:ext uri="{FF2B5EF4-FFF2-40B4-BE49-F238E27FC236}">
                  <a16:creationId xmlns:a16="http://schemas.microsoft.com/office/drawing/2014/main" id="{9DDD0C04-CED1-41AA-B09D-56D69AC9624F}"/>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2">
              <a:duotone>
                <a:schemeClr val="accent6">
                  <a:shade val="45000"/>
                  <a:satMod val="135000"/>
                </a:schemeClr>
                <a:prstClr val="white"/>
              </a:duotone>
              <a:alphaModFix amt="10000"/>
              <a:extLst>
                <a:ext uri="{28A0092B-C50C-407E-A947-70E740481C1C}">
                  <a14:useLocalDpi xmlns:a14="http://schemas.microsoft.com/office/drawing/2010/main" val="0"/>
                </a:ext>
              </a:extLst>
            </a:blip>
            <a:stretch>
              <a:fillRect/>
            </a:stretch>
          </p:blipFill>
          <p:spPr>
            <a:xfrm>
              <a:off x="7073255" y="0"/>
              <a:ext cx="5115697" cy="6858000"/>
            </a:xfrm>
            <a:prstGeom prst="rect">
              <a:avLst/>
            </a:prstGeom>
          </p:spPr>
        </p:pic>
        <p:pic>
          <p:nvPicPr>
            <p:cNvPr id="17" name="Picture 16">
              <a:extLst>
                <a:ext uri="{FF2B5EF4-FFF2-40B4-BE49-F238E27FC236}">
                  <a16:creationId xmlns:a16="http://schemas.microsoft.com/office/drawing/2014/main" id="{7526FC46-8960-4F28-92D0-94C9F69A1B31}"/>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duotone>
                <a:schemeClr val="accent6">
                  <a:shade val="45000"/>
                  <a:satMod val="135000"/>
                </a:schemeClr>
                <a:prstClr val="white"/>
              </a:duotone>
              <a:alphaModFix amt="7000"/>
              <a:extLst>
                <a:ext uri="{28A0092B-C50C-407E-A947-70E740481C1C}">
                  <a14:useLocalDpi xmlns:a14="http://schemas.microsoft.com/office/drawing/2010/main" val="0"/>
                </a:ext>
              </a:extLst>
            </a:blip>
            <a:stretch>
              <a:fillRect/>
            </a:stretch>
          </p:blipFill>
          <p:spPr>
            <a:xfrm rot="16200000">
              <a:off x="5443054" y="-947254"/>
              <a:ext cx="5562598" cy="7457106"/>
            </a:xfrm>
            <a:prstGeom prst="rect">
              <a:avLst/>
            </a:prstGeom>
            <a:effectLst>
              <a:softEdge rad="0"/>
            </a:effectLst>
          </p:spPr>
        </p:pic>
      </p:grpSp>
      <p:sp>
        <p:nvSpPr>
          <p:cNvPr id="2" name="Title 1">
            <a:extLst>
              <a:ext uri="{FF2B5EF4-FFF2-40B4-BE49-F238E27FC236}">
                <a16:creationId xmlns:a16="http://schemas.microsoft.com/office/drawing/2014/main" id="{96F79941-960A-A5D8-A10A-A98976F0B7E6}"/>
              </a:ext>
            </a:extLst>
          </p:cNvPr>
          <p:cNvSpPr>
            <a:spLocks noGrp="1"/>
          </p:cNvSpPr>
          <p:nvPr>
            <p:ph type="title"/>
          </p:nvPr>
        </p:nvSpPr>
        <p:spPr>
          <a:xfrm>
            <a:off x="3259884" y="188919"/>
            <a:ext cx="5372488" cy="689334"/>
          </a:xfrm>
        </p:spPr>
        <p:txBody>
          <a:bodyPr>
            <a:normAutofit/>
          </a:bodyPr>
          <a:lstStyle/>
          <a:p>
            <a:pPr algn="ctr"/>
            <a:r>
              <a:rPr lang="en-US" sz="3600" dirty="0"/>
              <a:t>Test Cases</a:t>
            </a:r>
          </a:p>
        </p:txBody>
      </p:sp>
      <p:graphicFrame>
        <p:nvGraphicFramePr>
          <p:cNvPr id="7" name="Object 6">
            <a:extLst>
              <a:ext uri="{FF2B5EF4-FFF2-40B4-BE49-F238E27FC236}">
                <a16:creationId xmlns:a16="http://schemas.microsoft.com/office/drawing/2014/main" id="{3A072385-7E2E-982A-4B4A-89D8DA1F248A}"/>
              </a:ext>
            </a:extLst>
          </p:cNvPr>
          <p:cNvGraphicFramePr>
            <a:graphicFrameLocks noChangeAspect="1"/>
          </p:cNvGraphicFramePr>
          <p:nvPr>
            <p:extLst>
              <p:ext uri="{D42A27DB-BD31-4B8C-83A1-F6EECF244321}">
                <p14:modId xmlns:p14="http://schemas.microsoft.com/office/powerpoint/2010/main" val="3039643549"/>
              </p:ext>
            </p:extLst>
          </p:nvPr>
        </p:nvGraphicFramePr>
        <p:xfrm>
          <a:off x="684213" y="1012825"/>
          <a:ext cx="11174412" cy="8983663"/>
        </p:xfrm>
        <a:graphic>
          <a:graphicData uri="http://schemas.openxmlformats.org/presentationml/2006/ole">
            <mc:AlternateContent xmlns:mc="http://schemas.openxmlformats.org/markup-compatibility/2006">
              <mc:Choice xmlns:v="urn:schemas-microsoft-com:vml" Requires="v">
                <p:oleObj name="Worksheet" r:id="rId4" imgW="11848923" imgH="10881407" progId="Excel.Sheet.12">
                  <p:embed/>
                </p:oleObj>
              </mc:Choice>
              <mc:Fallback>
                <p:oleObj name="Worksheet" r:id="rId4" imgW="11848923" imgH="10881407" progId="Excel.Sheet.12">
                  <p:embed/>
                  <p:pic>
                    <p:nvPicPr>
                      <p:cNvPr id="7" name="Object 6">
                        <a:extLst>
                          <a:ext uri="{FF2B5EF4-FFF2-40B4-BE49-F238E27FC236}">
                            <a16:creationId xmlns:a16="http://schemas.microsoft.com/office/drawing/2014/main" id="{3A072385-7E2E-982A-4B4A-89D8DA1F248A}"/>
                          </a:ext>
                        </a:extLst>
                      </p:cNvPr>
                      <p:cNvPicPr/>
                      <p:nvPr/>
                    </p:nvPicPr>
                    <p:blipFill>
                      <a:blip r:embed="rId5"/>
                      <a:stretch>
                        <a:fillRect/>
                      </a:stretch>
                    </p:blipFill>
                    <p:spPr>
                      <a:xfrm>
                        <a:off x="684213" y="1012825"/>
                        <a:ext cx="11174412" cy="8983663"/>
                      </a:xfrm>
                      <a:prstGeom prst="rect">
                        <a:avLst/>
                      </a:prstGeom>
                    </p:spPr>
                  </p:pic>
                </p:oleObj>
              </mc:Fallback>
            </mc:AlternateContent>
          </a:graphicData>
        </a:graphic>
      </p:graphicFrame>
    </p:spTree>
    <p:extLst>
      <p:ext uri="{BB962C8B-B14F-4D97-AF65-F5344CB8AC3E}">
        <p14:creationId xmlns:p14="http://schemas.microsoft.com/office/powerpoint/2010/main" val="30314943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F79941-960A-A5D8-A10A-A98976F0B7E6}"/>
              </a:ext>
            </a:extLst>
          </p:cNvPr>
          <p:cNvSpPr>
            <a:spLocks noGrp="1"/>
          </p:cNvSpPr>
          <p:nvPr>
            <p:ph type="title"/>
          </p:nvPr>
        </p:nvSpPr>
        <p:spPr>
          <a:xfrm>
            <a:off x="4075891" y="426104"/>
            <a:ext cx="3249038" cy="799581"/>
          </a:xfrm>
        </p:spPr>
        <p:txBody>
          <a:bodyPr>
            <a:noAutofit/>
          </a:bodyPr>
          <a:lstStyle/>
          <a:p>
            <a:pPr algn="ctr"/>
            <a:r>
              <a:rPr lang="en-US" sz="3600" dirty="0"/>
              <a:t>Test Cases</a:t>
            </a:r>
          </a:p>
        </p:txBody>
      </p:sp>
      <p:graphicFrame>
        <p:nvGraphicFramePr>
          <p:cNvPr id="3" name="Object 2">
            <a:extLst>
              <a:ext uri="{FF2B5EF4-FFF2-40B4-BE49-F238E27FC236}">
                <a16:creationId xmlns:a16="http://schemas.microsoft.com/office/drawing/2014/main" id="{1FFE8D9F-D7F7-FFF6-BE3F-1752DC7392A3}"/>
              </a:ext>
            </a:extLst>
          </p:cNvPr>
          <p:cNvGraphicFramePr>
            <a:graphicFrameLocks noChangeAspect="1"/>
          </p:cNvGraphicFramePr>
          <p:nvPr>
            <p:extLst>
              <p:ext uri="{D42A27DB-BD31-4B8C-83A1-F6EECF244321}">
                <p14:modId xmlns:p14="http://schemas.microsoft.com/office/powerpoint/2010/main" val="2283935614"/>
              </p:ext>
            </p:extLst>
          </p:nvPr>
        </p:nvGraphicFramePr>
        <p:xfrm>
          <a:off x="339725" y="1713332"/>
          <a:ext cx="11512550" cy="4359275"/>
        </p:xfrm>
        <a:graphic>
          <a:graphicData uri="http://schemas.openxmlformats.org/presentationml/2006/ole">
            <mc:AlternateContent xmlns:mc="http://schemas.openxmlformats.org/markup-compatibility/2006">
              <mc:Choice xmlns:v="urn:schemas-microsoft-com:vml" Requires="v">
                <p:oleObj name="Worksheet" r:id="rId2" imgW="10203003" imgH="4282377" progId="Excel.Sheet.12">
                  <p:embed/>
                </p:oleObj>
              </mc:Choice>
              <mc:Fallback>
                <p:oleObj name="Worksheet" r:id="rId2" imgW="10203003" imgH="4282377" progId="Excel.Sheet.12">
                  <p:embed/>
                  <p:pic>
                    <p:nvPicPr>
                      <p:cNvPr id="3" name="Object 2">
                        <a:extLst>
                          <a:ext uri="{FF2B5EF4-FFF2-40B4-BE49-F238E27FC236}">
                            <a16:creationId xmlns:a16="http://schemas.microsoft.com/office/drawing/2014/main" id="{1FFE8D9F-D7F7-FFF6-BE3F-1752DC7392A3}"/>
                          </a:ext>
                        </a:extLst>
                      </p:cNvPr>
                      <p:cNvPicPr/>
                      <p:nvPr/>
                    </p:nvPicPr>
                    <p:blipFill>
                      <a:blip r:embed="rId3"/>
                      <a:stretch>
                        <a:fillRect/>
                      </a:stretch>
                    </p:blipFill>
                    <p:spPr>
                      <a:xfrm>
                        <a:off x="339725" y="1713332"/>
                        <a:ext cx="11512550" cy="4359275"/>
                      </a:xfrm>
                      <a:prstGeom prst="rect">
                        <a:avLst/>
                      </a:prstGeom>
                    </p:spPr>
                  </p:pic>
                </p:oleObj>
              </mc:Fallback>
            </mc:AlternateContent>
          </a:graphicData>
        </a:graphic>
      </p:graphicFrame>
    </p:spTree>
    <p:extLst>
      <p:ext uri="{BB962C8B-B14F-4D97-AF65-F5344CB8AC3E}">
        <p14:creationId xmlns:p14="http://schemas.microsoft.com/office/powerpoint/2010/main" val="42071502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3CFD91-6DF9-158C-3CCD-CCD0E7511B68}"/>
              </a:ext>
            </a:extLst>
          </p:cNvPr>
          <p:cNvSpPr>
            <a:spLocks noGrp="1"/>
          </p:cNvSpPr>
          <p:nvPr>
            <p:ph type="title"/>
          </p:nvPr>
        </p:nvSpPr>
        <p:spPr>
          <a:xfrm>
            <a:off x="1614792" y="365760"/>
            <a:ext cx="8659238" cy="791831"/>
          </a:xfrm>
        </p:spPr>
        <p:txBody>
          <a:bodyPr>
            <a:normAutofit/>
          </a:bodyPr>
          <a:lstStyle/>
          <a:p>
            <a:pPr algn="ctr"/>
            <a:r>
              <a:rPr lang="en-US" sz="3200" dirty="0"/>
              <a:t>Stories \ Task Completed and Not Completed</a:t>
            </a:r>
          </a:p>
        </p:txBody>
      </p:sp>
      <p:graphicFrame>
        <p:nvGraphicFramePr>
          <p:cNvPr id="11" name="Object 10">
            <a:extLst>
              <a:ext uri="{FF2B5EF4-FFF2-40B4-BE49-F238E27FC236}">
                <a16:creationId xmlns:a16="http://schemas.microsoft.com/office/drawing/2014/main" id="{9343C556-9896-F782-D682-4B6CA64B310F}"/>
              </a:ext>
            </a:extLst>
          </p:cNvPr>
          <p:cNvGraphicFramePr>
            <a:graphicFrameLocks noChangeAspect="1"/>
          </p:cNvGraphicFramePr>
          <p:nvPr>
            <p:extLst>
              <p:ext uri="{D42A27DB-BD31-4B8C-83A1-F6EECF244321}">
                <p14:modId xmlns:p14="http://schemas.microsoft.com/office/powerpoint/2010/main" val="3236315757"/>
              </p:ext>
            </p:extLst>
          </p:nvPr>
        </p:nvGraphicFramePr>
        <p:xfrm>
          <a:off x="850900" y="1274323"/>
          <a:ext cx="10490200" cy="5334000"/>
        </p:xfrm>
        <a:graphic>
          <a:graphicData uri="http://schemas.openxmlformats.org/presentationml/2006/ole">
            <mc:AlternateContent xmlns:mc="http://schemas.openxmlformats.org/markup-compatibility/2006">
              <mc:Choice xmlns:v="urn:schemas-microsoft-com:vml" Requires="v">
                <p:oleObj name="Worksheet" r:id="rId2" imgW="6416111" imgH="3261565" progId="Excel.Sheet.12">
                  <p:embed/>
                </p:oleObj>
              </mc:Choice>
              <mc:Fallback>
                <p:oleObj name="Worksheet" r:id="rId2" imgW="6416111" imgH="3261565" progId="Excel.Sheet.12">
                  <p:embed/>
                  <p:pic>
                    <p:nvPicPr>
                      <p:cNvPr id="11" name="Object 10">
                        <a:extLst>
                          <a:ext uri="{FF2B5EF4-FFF2-40B4-BE49-F238E27FC236}">
                            <a16:creationId xmlns:a16="http://schemas.microsoft.com/office/drawing/2014/main" id="{9343C556-9896-F782-D682-4B6CA64B310F}"/>
                          </a:ext>
                        </a:extLst>
                      </p:cNvPr>
                      <p:cNvPicPr/>
                      <p:nvPr/>
                    </p:nvPicPr>
                    <p:blipFill>
                      <a:blip r:embed="rId3"/>
                      <a:stretch>
                        <a:fillRect/>
                      </a:stretch>
                    </p:blipFill>
                    <p:spPr>
                      <a:xfrm>
                        <a:off x="850900" y="1274323"/>
                        <a:ext cx="10490200" cy="5334000"/>
                      </a:xfrm>
                      <a:prstGeom prst="rect">
                        <a:avLst/>
                      </a:prstGeom>
                    </p:spPr>
                  </p:pic>
                </p:oleObj>
              </mc:Fallback>
            </mc:AlternateContent>
          </a:graphicData>
        </a:graphic>
      </p:graphicFrame>
    </p:spTree>
    <p:extLst>
      <p:ext uri="{BB962C8B-B14F-4D97-AF65-F5344CB8AC3E}">
        <p14:creationId xmlns:p14="http://schemas.microsoft.com/office/powerpoint/2010/main" val="29158537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12">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28" name="Picture 14">
            <a:extLst>
              <a:ext uri="{FF2B5EF4-FFF2-40B4-BE49-F238E27FC236}">
                <a16:creationId xmlns:a16="http://schemas.microsoft.com/office/drawing/2014/main" id="{BC526B7A-4801-4FD1-95C8-03AF22629E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29" name="Rectangle 16">
            <a:extLst>
              <a:ext uri="{FF2B5EF4-FFF2-40B4-BE49-F238E27FC236}">
                <a16:creationId xmlns:a16="http://schemas.microsoft.com/office/drawing/2014/main" id="{A4FB2F27-3F7D-440E-A905-86607A926A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0" name="Rectangle 18">
            <a:extLst>
              <a:ext uri="{FF2B5EF4-FFF2-40B4-BE49-F238E27FC236}">
                <a16:creationId xmlns:a16="http://schemas.microsoft.com/office/drawing/2014/main" id="{AF678C14-A033-4139-BCA9-8382B03964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grpSp>
        <p:nvGrpSpPr>
          <p:cNvPr id="31" name="Group 20">
            <a:extLst>
              <a:ext uri="{FF2B5EF4-FFF2-40B4-BE49-F238E27FC236}">
                <a16:creationId xmlns:a16="http://schemas.microsoft.com/office/drawing/2014/main" id="{F54E156B-C3CF-4290-AAE3-FA3BD6BE845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4881" y="0"/>
            <a:ext cx="7724071" cy="6858000"/>
            <a:chOff x="4464881" y="0"/>
            <a:chExt cx="7724071" cy="6858000"/>
          </a:xfrm>
        </p:grpSpPr>
        <p:pic>
          <p:nvPicPr>
            <p:cNvPr id="22" name="Picture 21">
              <a:extLst>
                <a:ext uri="{FF2B5EF4-FFF2-40B4-BE49-F238E27FC236}">
                  <a16:creationId xmlns:a16="http://schemas.microsoft.com/office/drawing/2014/main" id="{886638AD-AE91-49BD-AE6F-DA6DD5FCBA88}"/>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4">
              <a:duotone>
                <a:schemeClr val="accent6">
                  <a:shade val="45000"/>
                  <a:satMod val="135000"/>
                </a:schemeClr>
                <a:prstClr val="white"/>
              </a:duotone>
              <a:alphaModFix amt="15000"/>
              <a:extLst>
                <a:ext uri="{28A0092B-C50C-407E-A947-70E740481C1C}">
                  <a14:useLocalDpi xmlns:a14="http://schemas.microsoft.com/office/drawing/2010/main" val="0"/>
                </a:ext>
              </a:extLst>
            </a:blip>
            <a:stretch>
              <a:fillRect/>
            </a:stretch>
          </p:blipFill>
          <p:spPr>
            <a:xfrm>
              <a:off x="7073255" y="0"/>
              <a:ext cx="5115697" cy="6858000"/>
            </a:xfrm>
            <a:prstGeom prst="rect">
              <a:avLst/>
            </a:prstGeom>
          </p:spPr>
        </p:pic>
        <p:pic>
          <p:nvPicPr>
            <p:cNvPr id="23" name="Picture 22">
              <a:extLst>
                <a:ext uri="{FF2B5EF4-FFF2-40B4-BE49-F238E27FC236}">
                  <a16:creationId xmlns:a16="http://schemas.microsoft.com/office/drawing/2014/main" id="{367238FA-4030-4D69-9A1A-42918D7BB8D3}"/>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5">
              <a:duotone>
                <a:schemeClr val="accent6">
                  <a:shade val="45000"/>
                  <a:satMod val="135000"/>
                </a:schemeClr>
                <a:prstClr val="white"/>
              </a:duotone>
              <a:alphaModFix amt="7000"/>
              <a:extLst>
                <a:ext uri="{28A0092B-C50C-407E-A947-70E740481C1C}">
                  <a14:useLocalDpi xmlns:a14="http://schemas.microsoft.com/office/drawing/2010/main" val="0"/>
                </a:ext>
              </a:extLst>
            </a:blip>
            <a:stretch>
              <a:fillRect/>
            </a:stretch>
          </p:blipFill>
          <p:spPr>
            <a:xfrm rot="16200000">
              <a:off x="5412135" y="-947254"/>
              <a:ext cx="5562598" cy="7457106"/>
            </a:xfrm>
            <a:prstGeom prst="rect">
              <a:avLst/>
            </a:prstGeom>
            <a:effectLst>
              <a:softEdge rad="0"/>
            </a:effectLst>
          </p:spPr>
        </p:pic>
      </p:grpSp>
      <p:sp>
        <p:nvSpPr>
          <p:cNvPr id="6" name="Title 1">
            <a:extLst>
              <a:ext uri="{FF2B5EF4-FFF2-40B4-BE49-F238E27FC236}">
                <a16:creationId xmlns:a16="http://schemas.microsoft.com/office/drawing/2014/main" id="{F270A1FA-20F1-005F-AADF-FE5A72E4693A}"/>
              </a:ext>
            </a:extLst>
          </p:cNvPr>
          <p:cNvSpPr txBox="1">
            <a:spLocks/>
          </p:cNvSpPr>
          <p:nvPr/>
        </p:nvSpPr>
        <p:spPr>
          <a:xfrm>
            <a:off x="3486604" y="563276"/>
            <a:ext cx="5115697" cy="724984"/>
          </a:xfrm>
          <a:prstGeom prst="rect">
            <a:avLst/>
          </a:prstGeom>
          <a:ln w="28575">
            <a:solidFill>
              <a:schemeClr val="tx1"/>
            </a:solidFill>
          </a:ln>
        </p:spPr>
        <p:txBody>
          <a:bodyPr vert="horz" lIns="91440" tIns="45720" rIns="91440" bIns="45720" rtlCol="0" anchor="b">
            <a:noAutofit/>
          </a:bodyPr>
          <a:lstStyle>
            <a:lvl1pPr algn="ctr" defTabSz="914400" rtl="0" eaLnBrk="1" latinLnBrk="0" hangingPunct="1">
              <a:lnSpc>
                <a:spcPct val="100000"/>
              </a:lnSpc>
              <a:spcBef>
                <a:spcPct val="0"/>
              </a:spcBef>
              <a:buNone/>
              <a:defRPr sz="4400" b="0" kern="1200">
                <a:solidFill>
                  <a:schemeClr val="tx1"/>
                </a:solidFill>
                <a:latin typeface="+mj-lt"/>
                <a:ea typeface="+mj-ea"/>
                <a:cs typeface="+mj-cs"/>
              </a:defRPr>
            </a:lvl1pPr>
          </a:lstStyle>
          <a:p>
            <a:r>
              <a:rPr lang="en-US" sz="4000" dirty="0"/>
              <a:t>Team Member Roles</a:t>
            </a:r>
          </a:p>
        </p:txBody>
      </p:sp>
      <p:sp>
        <p:nvSpPr>
          <p:cNvPr id="7" name="Rectangle 6" descr="A person wearing a black shirt&#10;&#10;Description automatically generated with medium confidence">
            <a:extLst>
              <a:ext uri="{FF2B5EF4-FFF2-40B4-BE49-F238E27FC236}">
                <a16:creationId xmlns:a16="http://schemas.microsoft.com/office/drawing/2014/main" id="{577220FD-9AE9-0ED0-DE81-53D1FECDE4FF}"/>
              </a:ext>
            </a:extLst>
          </p:cNvPr>
          <p:cNvSpPr/>
          <p:nvPr/>
        </p:nvSpPr>
        <p:spPr>
          <a:xfrm>
            <a:off x="84752" y="1809019"/>
            <a:ext cx="2257024" cy="2252460"/>
          </a:xfrm>
          <a:prstGeom prst="rect">
            <a:avLst/>
          </a:prstGeom>
          <a:blipFill>
            <a:blip r:embed="rId6"/>
            <a:srcRect/>
            <a:stretch>
              <a:fillRect t="-10000" b="-10000"/>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9" name="Rectangle 8">
            <a:extLst>
              <a:ext uri="{FF2B5EF4-FFF2-40B4-BE49-F238E27FC236}">
                <a16:creationId xmlns:a16="http://schemas.microsoft.com/office/drawing/2014/main" id="{F3CCD8A2-2105-6ECD-BFBD-0CB425FF3E17}"/>
              </a:ext>
            </a:extLst>
          </p:cNvPr>
          <p:cNvSpPr/>
          <p:nvPr/>
        </p:nvSpPr>
        <p:spPr>
          <a:xfrm>
            <a:off x="2482173" y="1811352"/>
            <a:ext cx="2257024" cy="2247794"/>
          </a:xfrm>
          <a:prstGeom prst="rect">
            <a:avLst/>
          </a:prstGeom>
          <a:blipFill>
            <a:blip r:embed="rId7"/>
            <a:srcRect/>
            <a:stretch>
              <a:fillRect/>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11" name="Rectangle 10">
            <a:extLst>
              <a:ext uri="{FF2B5EF4-FFF2-40B4-BE49-F238E27FC236}">
                <a16:creationId xmlns:a16="http://schemas.microsoft.com/office/drawing/2014/main" id="{DE17D78B-630D-2532-5A7D-AD5BD949602C}"/>
              </a:ext>
            </a:extLst>
          </p:cNvPr>
          <p:cNvSpPr/>
          <p:nvPr/>
        </p:nvSpPr>
        <p:spPr>
          <a:xfrm>
            <a:off x="4906832" y="1793847"/>
            <a:ext cx="2275243" cy="2282804"/>
          </a:xfrm>
          <a:prstGeom prst="rect">
            <a:avLst/>
          </a:prstGeom>
          <a:blipFill rotWithShape="1">
            <a:blip r:embed="rId8"/>
            <a:srcRect/>
            <a:stretch>
              <a:fillRect t="-12000" b="-12000"/>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14" name="TextBox 13">
            <a:extLst>
              <a:ext uri="{FF2B5EF4-FFF2-40B4-BE49-F238E27FC236}">
                <a16:creationId xmlns:a16="http://schemas.microsoft.com/office/drawing/2014/main" id="{2808BB6A-1CBB-D552-675E-D7D4BF53F57F}"/>
              </a:ext>
            </a:extLst>
          </p:cNvPr>
          <p:cNvSpPr txBox="1"/>
          <p:nvPr/>
        </p:nvSpPr>
        <p:spPr>
          <a:xfrm>
            <a:off x="5084068" y="4616296"/>
            <a:ext cx="2020816" cy="523220"/>
          </a:xfrm>
          <a:prstGeom prst="rect">
            <a:avLst/>
          </a:prstGeom>
          <a:noFill/>
        </p:spPr>
        <p:txBody>
          <a:bodyPr wrap="square">
            <a:spAutoFit/>
          </a:bodyPr>
          <a:lstStyle/>
          <a:p>
            <a:pPr algn="ctr"/>
            <a:r>
              <a:rPr lang="en-US" sz="1400" dirty="0"/>
              <a:t>DHARINI MAANASA</a:t>
            </a:r>
          </a:p>
          <a:p>
            <a:pPr algn="ctr"/>
            <a:r>
              <a:rPr lang="en-US" sz="1400" dirty="0"/>
              <a:t>DEVELOPER 3</a:t>
            </a:r>
          </a:p>
        </p:txBody>
      </p:sp>
      <p:sp>
        <p:nvSpPr>
          <p:cNvPr id="16" name="TextBox 15">
            <a:extLst>
              <a:ext uri="{FF2B5EF4-FFF2-40B4-BE49-F238E27FC236}">
                <a16:creationId xmlns:a16="http://schemas.microsoft.com/office/drawing/2014/main" id="{A065F879-4D05-8D79-17FB-686C5DF6E209}"/>
              </a:ext>
            </a:extLst>
          </p:cNvPr>
          <p:cNvSpPr txBox="1"/>
          <p:nvPr/>
        </p:nvSpPr>
        <p:spPr>
          <a:xfrm>
            <a:off x="248102" y="4584250"/>
            <a:ext cx="2109054" cy="523220"/>
          </a:xfrm>
          <a:prstGeom prst="rect">
            <a:avLst/>
          </a:prstGeom>
          <a:noFill/>
        </p:spPr>
        <p:txBody>
          <a:bodyPr wrap="square" rtlCol="0">
            <a:spAutoFit/>
          </a:bodyPr>
          <a:lstStyle/>
          <a:p>
            <a:pPr algn="ctr"/>
            <a:r>
              <a:rPr lang="en-US" sz="1400" dirty="0"/>
              <a:t>SATHWIK MUDENTI</a:t>
            </a:r>
          </a:p>
          <a:p>
            <a:pPr algn="ctr"/>
            <a:r>
              <a:rPr lang="en-US" sz="1400" dirty="0"/>
              <a:t>DEVELOPER 1</a:t>
            </a:r>
          </a:p>
        </p:txBody>
      </p:sp>
      <p:sp>
        <p:nvSpPr>
          <p:cNvPr id="18" name="TextBox 17">
            <a:extLst>
              <a:ext uri="{FF2B5EF4-FFF2-40B4-BE49-F238E27FC236}">
                <a16:creationId xmlns:a16="http://schemas.microsoft.com/office/drawing/2014/main" id="{405480F0-44C2-D277-3558-84085EB4DC49}"/>
              </a:ext>
            </a:extLst>
          </p:cNvPr>
          <p:cNvSpPr txBox="1"/>
          <p:nvPr/>
        </p:nvSpPr>
        <p:spPr>
          <a:xfrm>
            <a:off x="2582699" y="4616296"/>
            <a:ext cx="2347377" cy="523220"/>
          </a:xfrm>
          <a:prstGeom prst="rect">
            <a:avLst/>
          </a:prstGeom>
          <a:noFill/>
        </p:spPr>
        <p:txBody>
          <a:bodyPr wrap="square">
            <a:spAutoFit/>
          </a:bodyPr>
          <a:lstStyle/>
          <a:p>
            <a:pPr algn="ctr"/>
            <a:r>
              <a:rPr lang="en-US" sz="1400" dirty="0"/>
              <a:t>VARUN REDDY</a:t>
            </a:r>
          </a:p>
          <a:p>
            <a:pPr algn="ctr"/>
            <a:r>
              <a:rPr lang="en-US" sz="1400" dirty="0"/>
              <a:t>DEVELOPER 2 </a:t>
            </a:r>
          </a:p>
        </p:txBody>
      </p:sp>
      <p:pic>
        <p:nvPicPr>
          <p:cNvPr id="20" name="Picture 19" descr="A person standing on a bridge over water with a city in the background&#10;&#10;Description automatically generated with medium confidence">
            <a:extLst>
              <a:ext uri="{FF2B5EF4-FFF2-40B4-BE49-F238E27FC236}">
                <a16:creationId xmlns:a16="http://schemas.microsoft.com/office/drawing/2014/main" id="{7BAFDF52-7F62-83BC-24F4-C210D86635B1}"/>
              </a:ext>
            </a:extLst>
          </p:cNvPr>
          <p:cNvPicPr>
            <a:picLocks noChangeAspect="1"/>
          </p:cNvPicPr>
          <p:nvPr/>
        </p:nvPicPr>
        <p:blipFill rotWithShape="1">
          <a:blip r:embed="rId9"/>
          <a:srcRect l="-925" t="10793" r="-1" b="15270"/>
          <a:stretch/>
        </p:blipFill>
        <p:spPr>
          <a:xfrm>
            <a:off x="7343991" y="1793042"/>
            <a:ext cx="2337040" cy="2282805"/>
          </a:xfrm>
          <a:prstGeom prst="rect">
            <a:avLst/>
          </a:prstGeom>
          <a:ln>
            <a:solidFill>
              <a:schemeClr val="bg1"/>
            </a:solidFill>
          </a:ln>
        </p:spPr>
      </p:pic>
      <p:sp>
        <p:nvSpPr>
          <p:cNvPr id="24" name="Rectangle 23">
            <a:extLst>
              <a:ext uri="{FF2B5EF4-FFF2-40B4-BE49-F238E27FC236}">
                <a16:creationId xmlns:a16="http://schemas.microsoft.com/office/drawing/2014/main" id="{07C5D2FC-45E9-BA43-E477-44BD2FC0DD6D}"/>
              </a:ext>
            </a:extLst>
          </p:cNvPr>
          <p:cNvSpPr/>
          <p:nvPr/>
        </p:nvSpPr>
        <p:spPr>
          <a:xfrm>
            <a:off x="9825610" y="1743374"/>
            <a:ext cx="2281637" cy="2332473"/>
          </a:xfrm>
          <a:prstGeom prst="rect">
            <a:avLst/>
          </a:prstGeom>
          <a:blipFill rotWithShape="1">
            <a:blip r:embed="rId10"/>
            <a:srcRect/>
            <a:stretch>
              <a:fillRect l="-1000" r="-1000"/>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p>
            <a:endParaRPr lang="en-US" dirty="0"/>
          </a:p>
        </p:txBody>
      </p:sp>
      <p:sp>
        <p:nvSpPr>
          <p:cNvPr id="32" name="TextBox 31">
            <a:extLst>
              <a:ext uri="{FF2B5EF4-FFF2-40B4-BE49-F238E27FC236}">
                <a16:creationId xmlns:a16="http://schemas.microsoft.com/office/drawing/2014/main" id="{A288854E-8BF9-FE5C-EC38-EC08BC27959E}"/>
              </a:ext>
            </a:extLst>
          </p:cNvPr>
          <p:cNvSpPr txBox="1"/>
          <p:nvPr/>
        </p:nvSpPr>
        <p:spPr>
          <a:xfrm>
            <a:off x="7383849" y="4597144"/>
            <a:ext cx="2621681" cy="523220"/>
          </a:xfrm>
          <a:prstGeom prst="rect">
            <a:avLst/>
          </a:prstGeom>
          <a:noFill/>
        </p:spPr>
        <p:txBody>
          <a:bodyPr wrap="square">
            <a:spAutoFit/>
          </a:bodyPr>
          <a:lstStyle/>
          <a:p>
            <a:pPr algn="ctr"/>
            <a:r>
              <a:rPr lang="en-US" sz="1400" dirty="0"/>
              <a:t>NARESH BABU CHINTA </a:t>
            </a:r>
          </a:p>
          <a:p>
            <a:pPr algn="ctr"/>
            <a:r>
              <a:rPr lang="en-US" sz="1400" dirty="0"/>
              <a:t>QA/TESTER</a:t>
            </a:r>
          </a:p>
        </p:txBody>
      </p:sp>
      <p:sp>
        <p:nvSpPr>
          <p:cNvPr id="37" name="TextBox 36">
            <a:extLst>
              <a:ext uri="{FF2B5EF4-FFF2-40B4-BE49-F238E27FC236}">
                <a16:creationId xmlns:a16="http://schemas.microsoft.com/office/drawing/2014/main" id="{D606FBD1-0B4A-AECB-4478-FC0D7645FEF0}"/>
              </a:ext>
            </a:extLst>
          </p:cNvPr>
          <p:cNvSpPr txBox="1"/>
          <p:nvPr/>
        </p:nvSpPr>
        <p:spPr>
          <a:xfrm>
            <a:off x="10055907" y="4610586"/>
            <a:ext cx="1954492" cy="523220"/>
          </a:xfrm>
          <a:prstGeom prst="rect">
            <a:avLst/>
          </a:prstGeom>
          <a:noFill/>
        </p:spPr>
        <p:txBody>
          <a:bodyPr wrap="square">
            <a:spAutoFit/>
          </a:bodyPr>
          <a:lstStyle/>
          <a:p>
            <a:pPr lvl="0" algn="ctr"/>
            <a:r>
              <a:rPr lang="en-US" sz="1400" dirty="0"/>
              <a:t>BRUNDA REDDY</a:t>
            </a:r>
          </a:p>
          <a:p>
            <a:pPr algn="ctr"/>
            <a:r>
              <a:rPr lang="en-US" sz="1400" dirty="0"/>
              <a:t>DBA</a:t>
            </a:r>
          </a:p>
        </p:txBody>
      </p:sp>
    </p:spTree>
    <p:extLst>
      <p:ext uri="{BB962C8B-B14F-4D97-AF65-F5344CB8AC3E}">
        <p14:creationId xmlns:p14="http://schemas.microsoft.com/office/powerpoint/2010/main" val="189285418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13" name="Picture 12">
            <a:extLst>
              <a:ext uri="{FF2B5EF4-FFF2-40B4-BE49-F238E27FC236}">
                <a16:creationId xmlns:a16="http://schemas.microsoft.com/office/drawing/2014/main" id="{BC526B7A-4801-4FD1-95C8-03AF22629E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15" name="Rectangle 14">
            <a:extLst>
              <a:ext uri="{FF2B5EF4-FFF2-40B4-BE49-F238E27FC236}">
                <a16:creationId xmlns:a16="http://schemas.microsoft.com/office/drawing/2014/main" id="{37FDDF72-DE39-4F99-A3C1-DD9D7815D7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7" name="Rectangle 16">
            <a:extLst>
              <a:ext uri="{FF2B5EF4-FFF2-40B4-BE49-F238E27FC236}">
                <a16:creationId xmlns:a16="http://schemas.microsoft.com/office/drawing/2014/main" id="{5E4ECE80-3AD1-450C-B62A-98788F1939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6" name="Content Placeholder 5" descr="A group of people sitting around a table with papers and a computer&#10;&#10;Description automatically generated with medium confidence">
            <a:extLst>
              <a:ext uri="{FF2B5EF4-FFF2-40B4-BE49-F238E27FC236}">
                <a16:creationId xmlns:a16="http://schemas.microsoft.com/office/drawing/2014/main" id="{5FE3E012-41F7-E350-0BA1-8E2A4F82F6C6}"/>
              </a:ext>
            </a:extLst>
          </p:cNvPr>
          <p:cNvPicPr>
            <a:picLocks noGrp="1" noChangeAspect="1"/>
          </p:cNvPicPr>
          <p:nvPr>
            <p:ph idx="1"/>
          </p:nvPr>
        </p:nvPicPr>
        <p:blipFill rotWithShape="1">
          <a:blip r:embed="rId3">
            <a:alphaModFix amt="60000"/>
            <a:extLst>
              <a:ext uri="{837473B0-CC2E-450A-ABE3-18F120FF3D39}">
                <a1611:picAttrSrcUrl xmlns:a1611="http://schemas.microsoft.com/office/drawing/2016/11/main" r:id="rId4"/>
              </a:ext>
            </a:extLst>
          </a:blip>
          <a:srcRect t="677" r="-1" b="15048"/>
          <a:stretch/>
        </p:blipFill>
        <p:spPr>
          <a:xfrm>
            <a:off x="3048" y="10"/>
            <a:ext cx="12188952" cy="6856614"/>
          </a:xfrm>
          <a:prstGeom prst="rect">
            <a:avLst/>
          </a:prstGeom>
        </p:spPr>
      </p:pic>
      <p:grpSp>
        <p:nvGrpSpPr>
          <p:cNvPr id="19" name="Group 18">
            <a:extLst>
              <a:ext uri="{FF2B5EF4-FFF2-40B4-BE49-F238E27FC236}">
                <a16:creationId xmlns:a16="http://schemas.microsoft.com/office/drawing/2014/main" id="{B9632603-447F-4389-863D-9820DB9915A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6951981" y="0"/>
            <a:ext cx="5236971" cy="6858001"/>
            <a:chOff x="6951981" y="0"/>
            <a:chExt cx="5236971" cy="6858001"/>
          </a:xfrm>
        </p:grpSpPr>
        <p:pic>
          <p:nvPicPr>
            <p:cNvPr id="20" name="Picture 19">
              <a:extLst>
                <a:ext uri="{FF2B5EF4-FFF2-40B4-BE49-F238E27FC236}">
                  <a16:creationId xmlns:a16="http://schemas.microsoft.com/office/drawing/2014/main" id="{354F4BB5-9639-4525-A748-2B2D8FDB1072}"/>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5">
              <a:alphaModFix amt="20000"/>
              <a:extLst>
                <a:ext uri="{28A0092B-C50C-407E-A947-70E740481C1C}">
                  <a14:useLocalDpi xmlns:a14="http://schemas.microsoft.com/office/drawing/2010/main" val="0"/>
                </a:ext>
              </a:extLst>
            </a:blip>
            <a:stretch>
              <a:fillRect/>
            </a:stretch>
          </p:blipFill>
          <p:spPr>
            <a:xfrm flipH="1">
              <a:off x="6951981" y="692703"/>
              <a:ext cx="5236971" cy="6165298"/>
            </a:xfrm>
            <a:prstGeom prst="rect">
              <a:avLst/>
            </a:prstGeom>
          </p:spPr>
        </p:pic>
        <p:pic>
          <p:nvPicPr>
            <p:cNvPr id="21" name="Picture 20">
              <a:extLst>
                <a:ext uri="{FF2B5EF4-FFF2-40B4-BE49-F238E27FC236}">
                  <a16:creationId xmlns:a16="http://schemas.microsoft.com/office/drawing/2014/main" id="{4D9AF55E-83EF-4A42-A236-590299A7B9C9}"/>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5">
              <a:alphaModFix amt="5000"/>
              <a:extLst>
                <a:ext uri="{28A0092B-C50C-407E-A947-70E740481C1C}">
                  <a14:useLocalDpi xmlns:a14="http://schemas.microsoft.com/office/drawing/2010/main" val="0"/>
                </a:ext>
              </a:extLst>
            </a:blip>
            <a:srcRect l="19154" b="19117"/>
            <a:stretch/>
          </p:blipFill>
          <p:spPr>
            <a:xfrm rot="16200000" flipH="1">
              <a:off x="7618603" y="-373126"/>
              <a:ext cx="4197223" cy="4943475"/>
            </a:xfrm>
            <a:prstGeom prst="rect">
              <a:avLst/>
            </a:prstGeom>
          </p:spPr>
        </p:pic>
      </p:grpSp>
      <p:sp>
        <p:nvSpPr>
          <p:cNvPr id="2" name="Title 1">
            <a:extLst>
              <a:ext uri="{FF2B5EF4-FFF2-40B4-BE49-F238E27FC236}">
                <a16:creationId xmlns:a16="http://schemas.microsoft.com/office/drawing/2014/main" id="{7DC62D60-A2D6-7E6E-8C02-657880C6CF5E}"/>
              </a:ext>
            </a:extLst>
          </p:cNvPr>
          <p:cNvSpPr>
            <a:spLocks noGrp="1"/>
          </p:cNvSpPr>
          <p:nvPr>
            <p:ph type="title"/>
          </p:nvPr>
        </p:nvSpPr>
        <p:spPr>
          <a:xfrm>
            <a:off x="4768533" y="3276599"/>
            <a:ext cx="2654934" cy="820993"/>
          </a:xfrm>
          <a:noFill/>
          <a:ln w="28575">
            <a:solidFill>
              <a:srgbClr val="613F28"/>
            </a:solidFill>
          </a:ln>
          <a:effectLst/>
        </p:spPr>
        <p:txBody>
          <a:bodyPr vert="horz" lIns="91440" tIns="45720" rIns="91440" bIns="45720" rtlCol="0" anchor="b">
            <a:normAutofit fontScale="90000"/>
          </a:bodyPr>
          <a:lstStyle/>
          <a:p>
            <a:pPr algn="ctr"/>
            <a:r>
              <a:rPr lang="en-US" sz="5200" dirty="0">
                <a:solidFill>
                  <a:schemeClr val="bg1"/>
                </a:solidFill>
              </a:rPr>
              <a:t>Metrics</a:t>
            </a:r>
          </a:p>
        </p:txBody>
      </p:sp>
    </p:spTree>
    <p:extLst>
      <p:ext uri="{BB962C8B-B14F-4D97-AF65-F5344CB8AC3E}">
        <p14:creationId xmlns:p14="http://schemas.microsoft.com/office/powerpoint/2010/main" val="19354210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47" name="Picture 46">
            <a:extLst>
              <a:ext uri="{FF2B5EF4-FFF2-40B4-BE49-F238E27FC236}">
                <a16:creationId xmlns:a16="http://schemas.microsoft.com/office/drawing/2014/main" id="{BC526B7A-4801-4FD1-95C8-03AF22629E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49" name="Rectangle 48">
            <a:extLst>
              <a:ext uri="{FF2B5EF4-FFF2-40B4-BE49-F238E27FC236}">
                <a16:creationId xmlns:a16="http://schemas.microsoft.com/office/drawing/2014/main" id="{F1174801-1395-44C5-9B00-CCAC45C056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51" name="Rectangle 50">
            <a:extLst>
              <a:ext uri="{FF2B5EF4-FFF2-40B4-BE49-F238E27FC236}">
                <a16:creationId xmlns:a16="http://schemas.microsoft.com/office/drawing/2014/main" id="{8BADB362-9771-4A3C-B9E5-6777F34C50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53" name="Group 52">
            <a:extLst>
              <a:ext uri="{FF2B5EF4-FFF2-40B4-BE49-F238E27FC236}">
                <a16:creationId xmlns:a16="http://schemas.microsoft.com/office/drawing/2014/main" id="{6C5D976F-50BF-4FEC-B797-AACEB2C3514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8167025" y="76200"/>
            <a:ext cx="3997615" cy="6816079"/>
            <a:chOff x="8059620" y="41922"/>
            <a:chExt cx="3997615" cy="6816077"/>
          </a:xfrm>
        </p:grpSpPr>
        <p:pic>
          <p:nvPicPr>
            <p:cNvPr id="54" name="Picture 53">
              <a:extLst>
                <a:ext uri="{FF2B5EF4-FFF2-40B4-BE49-F238E27FC236}">
                  <a16:creationId xmlns:a16="http://schemas.microsoft.com/office/drawing/2014/main" id="{33C66400-9114-4E43-A4CC-E3DCF49D4324}"/>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duotone>
                <a:schemeClr val="accent6">
                  <a:shade val="45000"/>
                  <a:satMod val="135000"/>
                </a:schemeClr>
                <a:prstClr val="white"/>
              </a:duotone>
              <a:alphaModFix amt="7000"/>
              <a:extLst>
                <a:ext uri="{28A0092B-C50C-407E-A947-70E740481C1C}">
                  <a14:useLocalDpi xmlns:a14="http://schemas.microsoft.com/office/drawing/2010/main" val="0"/>
                </a:ext>
              </a:extLst>
            </a:blip>
            <a:srcRect l="22818" b="17291"/>
            <a:stretch/>
          </p:blipFill>
          <p:spPr>
            <a:xfrm flipH="1">
              <a:off x="8059620" y="1345934"/>
              <a:ext cx="3997615" cy="5512065"/>
            </a:xfrm>
            <a:prstGeom prst="rect">
              <a:avLst/>
            </a:prstGeom>
          </p:spPr>
        </p:pic>
        <p:pic>
          <p:nvPicPr>
            <p:cNvPr id="55" name="Picture 54">
              <a:extLst>
                <a:ext uri="{FF2B5EF4-FFF2-40B4-BE49-F238E27FC236}">
                  <a16:creationId xmlns:a16="http://schemas.microsoft.com/office/drawing/2014/main" id="{89B7520A-668D-4486-B70D-BCEA3D9611C7}"/>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duotone>
                <a:schemeClr val="accent6">
                  <a:shade val="45000"/>
                  <a:satMod val="135000"/>
                </a:schemeClr>
                <a:prstClr val="white"/>
              </a:duotone>
              <a:alphaModFix amt="15000"/>
              <a:extLst>
                <a:ext uri="{28A0092B-C50C-407E-A947-70E740481C1C}">
                  <a14:useLocalDpi xmlns:a14="http://schemas.microsoft.com/office/drawing/2010/main" val="0"/>
                </a:ext>
              </a:extLst>
            </a:blip>
            <a:srcRect r="40690"/>
            <a:stretch/>
          </p:blipFill>
          <p:spPr>
            <a:xfrm>
              <a:off x="8915400" y="41922"/>
              <a:ext cx="3141835" cy="6816077"/>
            </a:xfrm>
            <a:prstGeom prst="rect">
              <a:avLst/>
            </a:prstGeom>
          </p:spPr>
        </p:pic>
      </p:grpSp>
      <p:pic>
        <p:nvPicPr>
          <p:cNvPr id="4" name="Content Placeholder 3" descr="Chart, bar chart&#10;&#10;Description automatically generated">
            <a:extLst>
              <a:ext uri="{FF2B5EF4-FFF2-40B4-BE49-F238E27FC236}">
                <a16:creationId xmlns:a16="http://schemas.microsoft.com/office/drawing/2014/main" id="{DB81B381-528F-D3C3-2166-DF147B107BA9}"/>
              </a:ext>
            </a:extLst>
          </p:cNvPr>
          <p:cNvPicPr>
            <a:picLocks noGrp="1" noChangeAspect="1"/>
          </p:cNvPicPr>
          <p:nvPr>
            <p:ph idx="1"/>
          </p:nvPr>
        </p:nvPicPr>
        <p:blipFill rotWithShape="1">
          <a:blip r:embed="rId4">
            <a:extLst>
              <a:ext uri="{28A0092B-C50C-407E-A947-70E740481C1C}">
                <a14:useLocalDpi xmlns:a14="http://schemas.microsoft.com/office/drawing/2010/main" val="0"/>
              </a:ext>
            </a:extLst>
          </a:blip>
          <a:stretch/>
        </p:blipFill>
        <p:spPr>
          <a:xfrm>
            <a:off x="590522" y="506774"/>
            <a:ext cx="10876799" cy="6118202"/>
          </a:xfrm>
          <a:prstGeom prst="rect">
            <a:avLst/>
          </a:prstGeom>
        </p:spPr>
      </p:pic>
    </p:spTree>
    <p:extLst>
      <p:ext uri="{BB962C8B-B14F-4D97-AF65-F5344CB8AC3E}">
        <p14:creationId xmlns:p14="http://schemas.microsoft.com/office/powerpoint/2010/main" val="25819883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15" name="Picture 14">
            <a:extLst>
              <a:ext uri="{FF2B5EF4-FFF2-40B4-BE49-F238E27FC236}">
                <a16:creationId xmlns:a16="http://schemas.microsoft.com/office/drawing/2014/main" id="{BC526B7A-4801-4FD1-95C8-03AF22629E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17" name="Rectangle 16">
            <a:extLst>
              <a:ext uri="{FF2B5EF4-FFF2-40B4-BE49-F238E27FC236}">
                <a16:creationId xmlns:a16="http://schemas.microsoft.com/office/drawing/2014/main" id="{F1174801-1395-44C5-9B00-CCAC45C056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9" name="Rectangle 18">
            <a:extLst>
              <a:ext uri="{FF2B5EF4-FFF2-40B4-BE49-F238E27FC236}">
                <a16:creationId xmlns:a16="http://schemas.microsoft.com/office/drawing/2014/main" id="{8BADB362-9771-4A3C-B9E5-6777F34C50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21" name="Group 20">
            <a:extLst>
              <a:ext uri="{FF2B5EF4-FFF2-40B4-BE49-F238E27FC236}">
                <a16:creationId xmlns:a16="http://schemas.microsoft.com/office/drawing/2014/main" id="{6C5D976F-50BF-4FEC-B797-AACEB2C3514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8167025" y="76200"/>
            <a:ext cx="3997615" cy="6816079"/>
            <a:chOff x="8059620" y="41922"/>
            <a:chExt cx="3997615" cy="6816077"/>
          </a:xfrm>
        </p:grpSpPr>
        <p:pic>
          <p:nvPicPr>
            <p:cNvPr id="22" name="Picture 21">
              <a:extLst>
                <a:ext uri="{FF2B5EF4-FFF2-40B4-BE49-F238E27FC236}">
                  <a16:creationId xmlns:a16="http://schemas.microsoft.com/office/drawing/2014/main" id="{33C66400-9114-4E43-A4CC-E3DCF49D4324}"/>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duotone>
                <a:schemeClr val="accent6">
                  <a:shade val="45000"/>
                  <a:satMod val="135000"/>
                </a:schemeClr>
                <a:prstClr val="white"/>
              </a:duotone>
              <a:alphaModFix amt="7000"/>
              <a:extLst>
                <a:ext uri="{28A0092B-C50C-407E-A947-70E740481C1C}">
                  <a14:useLocalDpi xmlns:a14="http://schemas.microsoft.com/office/drawing/2010/main" val="0"/>
                </a:ext>
              </a:extLst>
            </a:blip>
            <a:srcRect l="22818" b="17291"/>
            <a:stretch/>
          </p:blipFill>
          <p:spPr>
            <a:xfrm flipH="1">
              <a:off x="8059620" y="1345934"/>
              <a:ext cx="3997615" cy="5512065"/>
            </a:xfrm>
            <a:prstGeom prst="rect">
              <a:avLst/>
            </a:prstGeom>
          </p:spPr>
        </p:pic>
        <p:pic>
          <p:nvPicPr>
            <p:cNvPr id="23" name="Picture 22">
              <a:extLst>
                <a:ext uri="{FF2B5EF4-FFF2-40B4-BE49-F238E27FC236}">
                  <a16:creationId xmlns:a16="http://schemas.microsoft.com/office/drawing/2014/main" id="{89B7520A-668D-4486-B70D-BCEA3D9611C7}"/>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duotone>
                <a:schemeClr val="accent6">
                  <a:shade val="45000"/>
                  <a:satMod val="135000"/>
                </a:schemeClr>
                <a:prstClr val="white"/>
              </a:duotone>
              <a:alphaModFix amt="15000"/>
              <a:extLst>
                <a:ext uri="{28A0092B-C50C-407E-A947-70E740481C1C}">
                  <a14:useLocalDpi xmlns:a14="http://schemas.microsoft.com/office/drawing/2010/main" val="0"/>
                </a:ext>
              </a:extLst>
            </a:blip>
            <a:srcRect r="40690"/>
            <a:stretch/>
          </p:blipFill>
          <p:spPr>
            <a:xfrm>
              <a:off x="8915400" y="41922"/>
              <a:ext cx="3141835" cy="6816077"/>
            </a:xfrm>
            <a:prstGeom prst="rect">
              <a:avLst/>
            </a:prstGeom>
          </p:spPr>
        </p:pic>
      </p:grpSp>
      <p:pic>
        <p:nvPicPr>
          <p:cNvPr id="8" name="Content Placeholder 7" descr="Chart, bar chart&#10;&#10;Description automatically generated">
            <a:extLst>
              <a:ext uri="{FF2B5EF4-FFF2-40B4-BE49-F238E27FC236}">
                <a16:creationId xmlns:a16="http://schemas.microsoft.com/office/drawing/2014/main" id="{CB9826DC-87F9-9A1A-ACF1-75505BEFB6B2}"/>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592108" y="319301"/>
            <a:ext cx="11007784" cy="6219398"/>
          </a:xfrm>
          <a:prstGeom prst="rect">
            <a:avLst/>
          </a:prstGeom>
        </p:spPr>
      </p:pic>
    </p:spTree>
    <p:extLst>
      <p:ext uri="{BB962C8B-B14F-4D97-AF65-F5344CB8AC3E}">
        <p14:creationId xmlns:p14="http://schemas.microsoft.com/office/powerpoint/2010/main" val="211960598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A4FB2F27-3F7D-440E-A905-86607A926A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5" name="Rectangle 14">
            <a:extLst>
              <a:ext uri="{FF2B5EF4-FFF2-40B4-BE49-F238E27FC236}">
                <a16:creationId xmlns:a16="http://schemas.microsoft.com/office/drawing/2014/main" id="{AF678C14-A033-4139-BCA9-8382B03964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grpSp>
        <p:nvGrpSpPr>
          <p:cNvPr id="17" name="Group 16">
            <a:extLst>
              <a:ext uri="{FF2B5EF4-FFF2-40B4-BE49-F238E27FC236}">
                <a16:creationId xmlns:a16="http://schemas.microsoft.com/office/drawing/2014/main" id="{14763DA8-CE3A-4B30-B2F5-0D128777F74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4881" y="0"/>
            <a:ext cx="7724071" cy="6858000"/>
            <a:chOff x="4464881" y="0"/>
            <a:chExt cx="7724071" cy="6858000"/>
          </a:xfrm>
        </p:grpSpPr>
        <p:pic>
          <p:nvPicPr>
            <p:cNvPr id="18" name="Picture 17">
              <a:extLst>
                <a:ext uri="{FF2B5EF4-FFF2-40B4-BE49-F238E27FC236}">
                  <a16:creationId xmlns:a16="http://schemas.microsoft.com/office/drawing/2014/main" id="{F6B75A5A-FDA7-4C8E-BD65-8506C42AA865}"/>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2">
              <a:duotone>
                <a:schemeClr val="accent6">
                  <a:shade val="45000"/>
                  <a:satMod val="135000"/>
                </a:schemeClr>
                <a:prstClr val="white"/>
              </a:duotone>
              <a:alphaModFix amt="15000"/>
              <a:extLst>
                <a:ext uri="{28A0092B-C50C-407E-A947-70E740481C1C}">
                  <a14:useLocalDpi xmlns:a14="http://schemas.microsoft.com/office/drawing/2010/main" val="0"/>
                </a:ext>
              </a:extLst>
            </a:blip>
            <a:stretch>
              <a:fillRect/>
            </a:stretch>
          </p:blipFill>
          <p:spPr>
            <a:xfrm>
              <a:off x="7073255" y="0"/>
              <a:ext cx="5115697" cy="6858000"/>
            </a:xfrm>
            <a:prstGeom prst="rect">
              <a:avLst/>
            </a:prstGeom>
          </p:spPr>
        </p:pic>
        <p:pic>
          <p:nvPicPr>
            <p:cNvPr id="19" name="Picture 18">
              <a:extLst>
                <a:ext uri="{FF2B5EF4-FFF2-40B4-BE49-F238E27FC236}">
                  <a16:creationId xmlns:a16="http://schemas.microsoft.com/office/drawing/2014/main" id="{0E6AFCAB-12BF-4A0B-B089-A794259D2FC9}"/>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duotone>
                <a:schemeClr val="accent6">
                  <a:shade val="45000"/>
                  <a:satMod val="135000"/>
                </a:schemeClr>
                <a:prstClr val="white"/>
              </a:duotone>
              <a:alphaModFix amt="7000"/>
              <a:extLst>
                <a:ext uri="{28A0092B-C50C-407E-A947-70E740481C1C}">
                  <a14:useLocalDpi xmlns:a14="http://schemas.microsoft.com/office/drawing/2010/main" val="0"/>
                </a:ext>
              </a:extLst>
            </a:blip>
            <a:stretch>
              <a:fillRect/>
            </a:stretch>
          </p:blipFill>
          <p:spPr>
            <a:xfrm rot="16200000">
              <a:off x="5412135" y="-947254"/>
              <a:ext cx="5562598" cy="7457106"/>
            </a:xfrm>
            <a:prstGeom prst="rect">
              <a:avLst/>
            </a:prstGeom>
            <a:effectLst>
              <a:softEdge rad="0"/>
            </a:effectLst>
          </p:spPr>
        </p:pic>
      </p:grpSp>
      <p:pic>
        <p:nvPicPr>
          <p:cNvPr id="8" name="Picture 7" descr="Chart, line chart&#10;&#10;Description automatically generated">
            <a:extLst>
              <a:ext uri="{FF2B5EF4-FFF2-40B4-BE49-F238E27FC236}">
                <a16:creationId xmlns:a16="http://schemas.microsoft.com/office/drawing/2014/main" id="{6B82260A-38B4-F701-6437-BF01F1E0EA0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7649" y="191144"/>
            <a:ext cx="11513654" cy="6475712"/>
          </a:xfrm>
          <a:prstGeom prst="rect">
            <a:avLst/>
          </a:prstGeom>
        </p:spPr>
      </p:pic>
    </p:spTree>
    <p:extLst>
      <p:ext uri="{BB962C8B-B14F-4D97-AF65-F5344CB8AC3E}">
        <p14:creationId xmlns:p14="http://schemas.microsoft.com/office/powerpoint/2010/main" val="350502096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13" name="Picture 12">
            <a:extLst>
              <a:ext uri="{FF2B5EF4-FFF2-40B4-BE49-F238E27FC236}">
                <a16:creationId xmlns:a16="http://schemas.microsoft.com/office/drawing/2014/main" id="{BC526B7A-4801-4FD1-95C8-03AF22629E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15" name="Rectangle 14">
            <a:extLst>
              <a:ext uri="{FF2B5EF4-FFF2-40B4-BE49-F238E27FC236}">
                <a16:creationId xmlns:a16="http://schemas.microsoft.com/office/drawing/2014/main" id="{F1174801-1395-44C5-9B00-CCAC45C056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7" name="Rectangle 16">
            <a:extLst>
              <a:ext uri="{FF2B5EF4-FFF2-40B4-BE49-F238E27FC236}">
                <a16:creationId xmlns:a16="http://schemas.microsoft.com/office/drawing/2014/main" id="{8BADB362-9771-4A3C-B9E5-6777F34C50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19" name="Group 18">
            <a:extLst>
              <a:ext uri="{FF2B5EF4-FFF2-40B4-BE49-F238E27FC236}">
                <a16:creationId xmlns:a16="http://schemas.microsoft.com/office/drawing/2014/main" id="{6C5D976F-50BF-4FEC-B797-AACEB2C3514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8167025" y="76200"/>
            <a:ext cx="3997615" cy="6816079"/>
            <a:chOff x="8059620" y="41922"/>
            <a:chExt cx="3997615" cy="6816077"/>
          </a:xfrm>
        </p:grpSpPr>
        <p:pic>
          <p:nvPicPr>
            <p:cNvPr id="20" name="Picture 19">
              <a:extLst>
                <a:ext uri="{FF2B5EF4-FFF2-40B4-BE49-F238E27FC236}">
                  <a16:creationId xmlns:a16="http://schemas.microsoft.com/office/drawing/2014/main" id="{33C66400-9114-4E43-A4CC-E3DCF49D4324}"/>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duotone>
                <a:schemeClr val="accent6">
                  <a:shade val="45000"/>
                  <a:satMod val="135000"/>
                </a:schemeClr>
                <a:prstClr val="white"/>
              </a:duotone>
              <a:alphaModFix amt="7000"/>
              <a:extLst>
                <a:ext uri="{28A0092B-C50C-407E-A947-70E740481C1C}">
                  <a14:useLocalDpi xmlns:a14="http://schemas.microsoft.com/office/drawing/2010/main" val="0"/>
                </a:ext>
              </a:extLst>
            </a:blip>
            <a:srcRect l="22818" b="17291"/>
            <a:stretch/>
          </p:blipFill>
          <p:spPr>
            <a:xfrm flipH="1">
              <a:off x="8059620" y="1345934"/>
              <a:ext cx="3997615" cy="5512065"/>
            </a:xfrm>
            <a:prstGeom prst="rect">
              <a:avLst/>
            </a:prstGeom>
          </p:spPr>
        </p:pic>
        <p:pic>
          <p:nvPicPr>
            <p:cNvPr id="21" name="Picture 20">
              <a:extLst>
                <a:ext uri="{FF2B5EF4-FFF2-40B4-BE49-F238E27FC236}">
                  <a16:creationId xmlns:a16="http://schemas.microsoft.com/office/drawing/2014/main" id="{89B7520A-668D-4486-B70D-BCEA3D9611C7}"/>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duotone>
                <a:schemeClr val="accent6">
                  <a:shade val="45000"/>
                  <a:satMod val="135000"/>
                </a:schemeClr>
                <a:prstClr val="white"/>
              </a:duotone>
              <a:alphaModFix amt="15000"/>
              <a:extLst>
                <a:ext uri="{28A0092B-C50C-407E-A947-70E740481C1C}">
                  <a14:useLocalDpi xmlns:a14="http://schemas.microsoft.com/office/drawing/2010/main" val="0"/>
                </a:ext>
              </a:extLst>
            </a:blip>
            <a:srcRect r="40690"/>
            <a:stretch/>
          </p:blipFill>
          <p:spPr>
            <a:xfrm>
              <a:off x="8915400" y="41922"/>
              <a:ext cx="3141835" cy="6816077"/>
            </a:xfrm>
            <a:prstGeom prst="rect">
              <a:avLst/>
            </a:prstGeom>
          </p:spPr>
        </p:pic>
      </p:grpSp>
      <p:pic>
        <p:nvPicPr>
          <p:cNvPr id="6" name="Content Placeholder 5" descr="Chart, bar chart&#10;&#10;Description automatically generated">
            <a:extLst>
              <a:ext uri="{FF2B5EF4-FFF2-40B4-BE49-F238E27FC236}">
                <a16:creationId xmlns:a16="http://schemas.microsoft.com/office/drawing/2014/main" id="{DE644EF9-CF4A-9927-A5E4-37F257BF591F}"/>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737118" y="422280"/>
            <a:ext cx="10720873" cy="6084097"/>
          </a:xfrm>
          <a:prstGeom prst="rect">
            <a:avLst/>
          </a:prstGeom>
        </p:spPr>
      </p:pic>
    </p:spTree>
    <p:extLst>
      <p:ext uri="{BB962C8B-B14F-4D97-AF65-F5344CB8AC3E}">
        <p14:creationId xmlns:p14="http://schemas.microsoft.com/office/powerpoint/2010/main" val="360975654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36">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48" name="Picture 38">
            <a:extLst>
              <a:ext uri="{FF2B5EF4-FFF2-40B4-BE49-F238E27FC236}">
                <a16:creationId xmlns:a16="http://schemas.microsoft.com/office/drawing/2014/main" id="{BC526B7A-4801-4FD1-95C8-03AF22629E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49" name="Rectangle 40">
            <a:extLst>
              <a:ext uri="{FF2B5EF4-FFF2-40B4-BE49-F238E27FC236}">
                <a16:creationId xmlns:a16="http://schemas.microsoft.com/office/drawing/2014/main" id="{37FDDF72-DE39-4F99-A3C1-DD9D7815D7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50" name="Rectangle 42">
            <a:extLst>
              <a:ext uri="{FF2B5EF4-FFF2-40B4-BE49-F238E27FC236}">
                <a16:creationId xmlns:a16="http://schemas.microsoft.com/office/drawing/2014/main" id="{5E4ECE80-3AD1-450C-B62A-98788F1939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5" name="Picture 4" descr="A picture containing text, floor&#10;&#10;Description automatically generated">
            <a:extLst>
              <a:ext uri="{FF2B5EF4-FFF2-40B4-BE49-F238E27FC236}">
                <a16:creationId xmlns:a16="http://schemas.microsoft.com/office/drawing/2014/main" id="{131CD6B4-AEDD-96C9-26ED-87961DB5CFA7}"/>
              </a:ext>
            </a:extLst>
          </p:cNvPr>
          <p:cNvPicPr>
            <a:picLocks noChangeAspect="1"/>
          </p:cNvPicPr>
          <p:nvPr/>
        </p:nvPicPr>
        <p:blipFill rotWithShape="1">
          <a:blip r:embed="rId3">
            <a:alphaModFix amt="60000"/>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t="3284" r="-1" b="7425"/>
          <a:stretch/>
        </p:blipFill>
        <p:spPr>
          <a:xfrm>
            <a:off x="3048" y="10"/>
            <a:ext cx="12188952" cy="6856614"/>
          </a:xfrm>
          <a:prstGeom prst="rect">
            <a:avLst/>
          </a:prstGeom>
        </p:spPr>
      </p:pic>
      <p:sp>
        <p:nvSpPr>
          <p:cNvPr id="2" name="Title 1">
            <a:extLst>
              <a:ext uri="{FF2B5EF4-FFF2-40B4-BE49-F238E27FC236}">
                <a16:creationId xmlns:a16="http://schemas.microsoft.com/office/drawing/2014/main" id="{48E3AADD-2F71-0181-4DD9-B7702A60B368}"/>
              </a:ext>
            </a:extLst>
          </p:cNvPr>
          <p:cNvSpPr>
            <a:spLocks noGrp="1"/>
          </p:cNvSpPr>
          <p:nvPr>
            <p:ph type="title"/>
          </p:nvPr>
        </p:nvSpPr>
        <p:spPr>
          <a:xfrm>
            <a:off x="996275" y="744909"/>
            <a:ext cx="10190071" cy="3145855"/>
          </a:xfrm>
        </p:spPr>
        <p:txBody>
          <a:bodyPr vert="horz" lIns="91440" tIns="45720" rIns="91440" bIns="45720" rtlCol="0" anchor="b">
            <a:normAutofit/>
          </a:bodyPr>
          <a:lstStyle/>
          <a:p>
            <a:pPr algn="ctr"/>
            <a:r>
              <a:rPr lang="en-US" sz="5200">
                <a:solidFill>
                  <a:srgbClr val="FFFFFF"/>
                </a:solidFill>
              </a:rPr>
              <a:t>Retrospective</a:t>
            </a:r>
          </a:p>
        </p:txBody>
      </p:sp>
    </p:spTree>
    <p:extLst>
      <p:ext uri="{BB962C8B-B14F-4D97-AF65-F5344CB8AC3E}">
        <p14:creationId xmlns:p14="http://schemas.microsoft.com/office/powerpoint/2010/main" val="41103653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a:extLst>
              <a:ext uri="{FF2B5EF4-FFF2-40B4-BE49-F238E27FC236}">
                <a16:creationId xmlns:a16="http://schemas.microsoft.com/office/drawing/2014/main" id="{CDA2767E-38F3-49F7-BE02-EA3E6C7C8096}"/>
              </a:ext>
            </a:extLst>
          </p:cNvPr>
          <p:cNvSpPr>
            <a:spLocks noGrp="1"/>
          </p:cNvSpPr>
          <p:nvPr>
            <p:ph type="title"/>
          </p:nvPr>
        </p:nvSpPr>
        <p:spPr>
          <a:xfrm>
            <a:off x="135294" y="2387052"/>
            <a:ext cx="3307702" cy="1643773"/>
          </a:xfrm>
          <a:ln>
            <a:solidFill>
              <a:schemeClr val="tx1"/>
            </a:solidFill>
          </a:ln>
        </p:spPr>
        <p:txBody>
          <a:bodyPr>
            <a:noAutofit/>
          </a:bodyPr>
          <a:lstStyle/>
          <a:p>
            <a:r>
              <a:rPr lang="en-US" sz="3200">
                <a:solidFill>
                  <a:schemeClr val="tx1"/>
                </a:solidFill>
              </a:rPr>
              <a:t>What went well?</a:t>
            </a:r>
            <a:endParaRPr lang="en-US" sz="3200" dirty="0">
              <a:solidFill>
                <a:schemeClr val="tx1"/>
              </a:solidFill>
            </a:endParaRPr>
          </a:p>
        </p:txBody>
      </p:sp>
      <p:pic>
        <p:nvPicPr>
          <p:cNvPr id="4" name="Graphic 3" descr="Online meeting with solid fill">
            <a:extLst>
              <a:ext uri="{FF2B5EF4-FFF2-40B4-BE49-F238E27FC236}">
                <a16:creationId xmlns:a16="http://schemas.microsoft.com/office/drawing/2014/main" id="{017CADE3-CFB5-CF6E-AED4-1C52C8954E3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271415" y="707542"/>
            <a:ext cx="821885" cy="821885"/>
          </a:xfrm>
          <a:prstGeom prst="rect">
            <a:avLst/>
          </a:prstGeom>
        </p:spPr>
      </p:pic>
      <p:sp>
        <p:nvSpPr>
          <p:cNvPr id="6" name="TextBox 5">
            <a:extLst>
              <a:ext uri="{FF2B5EF4-FFF2-40B4-BE49-F238E27FC236}">
                <a16:creationId xmlns:a16="http://schemas.microsoft.com/office/drawing/2014/main" id="{C85E68C3-3736-1D99-EE40-AC022371CF22}"/>
              </a:ext>
            </a:extLst>
          </p:cNvPr>
          <p:cNvSpPr txBox="1"/>
          <p:nvPr/>
        </p:nvSpPr>
        <p:spPr>
          <a:xfrm>
            <a:off x="5583595" y="572347"/>
            <a:ext cx="6319156" cy="1004890"/>
          </a:xfrm>
          <a:prstGeom prst="rect">
            <a:avLst/>
          </a:prstGeom>
          <a:noFill/>
        </p:spPr>
        <p:txBody>
          <a:bodyPr wrap="square">
            <a:spAutoFit/>
          </a:bodyPr>
          <a:lstStyle/>
          <a:p>
            <a:pPr>
              <a:lnSpc>
                <a:spcPct val="200000"/>
              </a:lnSpc>
            </a:pPr>
            <a:r>
              <a:rPr lang="en-US" sz="1600" dirty="0"/>
              <a:t>Most of the meetings went according to the scheduled manner and the team members complemented each other well.</a:t>
            </a:r>
          </a:p>
        </p:txBody>
      </p:sp>
      <p:sp>
        <p:nvSpPr>
          <p:cNvPr id="10" name="TextBox 9">
            <a:extLst>
              <a:ext uri="{FF2B5EF4-FFF2-40B4-BE49-F238E27FC236}">
                <a16:creationId xmlns:a16="http://schemas.microsoft.com/office/drawing/2014/main" id="{FCF36D57-AB5A-BF8E-3A1D-FBB0866FEF94}"/>
              </a:ext>
            </a:extLst>
          </p:cNvPr>
          <p:cNvSpPr txBox="1"/>
          <p:nvPr/>
        </p:nvSpPr>
        <p:spPr>
          <a:xfrm>
            <a:off x="5588261" y="2613723"/>
            <a:ext cx="6097554" cy="512448"/>
          </a:xfrm>
          <a:prstGeom prst="rect">
            <a:avLst/>
          </a:prstGeom>
          <a:noFill/>
        </p:spPr>
        <p:txBody>
          <a:bodyPr wrap="square">
            <a:spAutoFit/>
          </a:bodyPr>
          <a:lstStyle/>
          <a:p>
            <a:pPr>
              <a:lnSpc>
                <a:spcPct val="200000"/>
              </a:lnSpc>
            </a:pPr>
            <a:r>
              <a:rPr lang="en-US" sz="1600" b="0" i="0" dirty="0">
                <a:solidFill>
                  <a:srgbClr val="0A1C33"/>
                </a:solidFill>
                <a:effectLst/>
              </a:rPr>
              <a:t>Priorities were clear and members took them into account.</a:t>
            </a:r>
            <a:endParaRPr lang="en-US" sz="1600" dirty="0"/>
          </a:p>
        </p:txBody>
      </p:sp>
      <p:sp>
        <p:nvSpPr>
          <p:cNvPr id="12" name="TextBox 11">
            <a:extLst>
              <a:ext uri="{FF2B5EF4-FFF2-40B4-BE49-F238E27FC236}">
                <a16:creationId xmlns:a16="http://schemas.microsoft.com/office/drawing/2014/main" id="{B53CC7E8-8B23-2C40-DD90-8E7A9FC90770}"/>
              </a:ext>
            </a:extLst>
          </p:cNvPr>
          <p:cNvSpPr txBox="1"/>
          <p:nvPr/>
        </p:nvSpPr>
        <p:spPr>
          <a:xfrm>
            <a:off x="5583595" y="4818092"/>
            <a:ext cx="6102220" cy="338554"/>
          </a:xfrm>
          <a:prstGeom prst="rect">
            <a:avLst/>
          </a:prstGeom>
          <a:noFill/>
        </p:spPr>
        <p:txBody>
          <a:bodyPr wrap="square">
            <a:spAutoFit/>
          </a:bodyPr>
          <a:lstStyle/>
          <a:p>
            <a:pPr lvl="0"/>
            <a:r>
              <a:rPr lang="en-US" sz="1600" dirty="0"/>
              <a:t>We completed the sprint 6 deliverables on time </a:t>
            </a:r>
          </a:p>
        </p:txBody>
      </p:sp>
      <p:pic>
        <p:nvPicPr>
          <p:cNvPr id="14" name="Graphic 13" descr="Postit Notes with solid fill">
            <a:extLst>
              <a:ext uri="{FF2B5EF4-FFF2-40B4-BE49-F238E27FC236}">
                <a16:creationId xmlns:a16="http://schemas.microsoft.com/office/drawing/2014/main" id="{B8C0AC5D-9A98-F329-7B3F-7D94FD4E288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271415" y="2692616"/>
            <a:ext cx="782812" cy="782812"/>
          </a:xfrm>
          <a:prstGeom prst="rect">
            <a:avLst/>
          </a:prstGeom>
        </p:spPr>
      </p:pic>
      <p:pic>
        <p:nvPicPr>
          <p:cNvPr id="16" name="Graphic 15" descr="Checkmark with solid fill">
            <a:extLst>
              <a:ext uri="{FF2B5EF4-FFF2-40B4-BE49-F238E27FC236}">
                <a16:creationId xmlns:a16="http://schemas.microsoft.com/office/drawing/2014/main" id="{C84F2FEC-5505-90FC-63CE-53AE3AFB47E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400305" y="4778179"/>
            <a:ext cx="756933" cy="756933"/>
          </a:xfrm>
          <a:prstGeom prst="rect">
            <a:avLst/>
          </a:prstGeom>
        </p:spPr>
      </p:pic>
      <p:sp>
        <p:nvSpPr>
          <p:cNvPr id="18" name="TextBox 17">
            <a:extLst>
              <a:ext uri="{FF2B5EF4-FFF2-40B4-BE49-F238E27FC236}">
                <a16:creationId xmlns:a16="http://schemas.microsoft.com/office/drawing/2014/main" id="{58235EFA-8625-2EE3-C5F4-A50E5077C99C}"/>
              </a:ext>
            </a:extLst>
          </p:cNvPr>
          <p:cNvSpPr txBox="1"/>
          <p:nvPr/>
        </p:nvSpPr>
        <p:spPr>
          <a:xfrm>
            <a:off x="5583595" y="3707659"/>
            <a:ext cx="6102220" cy="584775"/>
          </a:xfrm>
          <a:prstGeom prst="rect">
            <a:avLst/>
          </a:prstGeom>
          <a:noFill/>
        </p:spPr>
        <p:txBody>
          <a:bodyPr wrap="square">
            <a:spAutoFit/>
          </a:bodyPr>
          <a:lstStyle/>
          <a:p>
            <a:pPr lvl="0"/>
            <a:r>
              <a:rPr lang="en-US" sz="1600" dirty="0"/>
              <a:t>Tasks were clearly defined and assigned on the first day of starting the sprints</a:t>
            </a:r>
          </a:p>
        </p:txBody>
      </p:sp>
      <p:pic>
        <p:nvPicPr>
          <p:cNvPr id="20" name="Graphic 19" descr="List with solid fill">
            <a:extLst>
              <a:ext uri="{FF2B5EF4-FFF2-40B4-BE49-F238E27FC236}">
                <a16:creationId xmlns:a16="http://schemas.microsoft.com/office/drawing/2014/main" id="{F0D7DEB9-088F-DA2B-5C5D-12C1B0290DB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297294" y="3697058"/>
            <a:ext cx="756933" cy="756933"/>
          </a:xfrm>
          <a:prstGeom prst="rect">
            <a:avLst/>
          </a:prstGeom>
        </p:spPr>
      </p:pic>
      <p:sp>
        <p:nvSpPr>
          <p:cNvPr id="22" name="TextBox 21">
            <a:extLst>
              <a:ext uri="{FF2B5EF4-FFF2-40B4-BE49-F238E27FC236}">
                <a16:creationId xmlns:a16="http://schemas.microsoft.com/office/drawing/2014/main" id="{D6420952-23E7-70EE-22A0-B686D3CBDADA}"/>
              </a:ext>
            </a:extLst>
          </p:cNvPr>
          <p:cNvSpPr txBox="1"/>
          <p:nvPr/>
        </p:nvSpPr>
        <p:spPr>
          <a:xfrm>
            <a:off x="5694396" y="1949234"/>
            <a:ext cx="6097554" cy="338554"/>
          </a:xfrm>
          <a:prstGeom prst="rect">
            <a:avLst/>
          </a:prstGeom>
          <a:noFill/>
        </p:spPr>
        <p:txBody>
          <a:bodyPr wrap="square">
            <a:spAutoFit/>
          </a:bodyPr>
          <a:lstStyle/>
          <a:p>
            <a:r>
              <a:rPr lang="en-US" sz="1600" b="0" i="0" dirty="0">
                <a:solidFill>
                  <a:srgbClr val="0A1C33"/>
                </a:solidFill>
                <a:effectLst/>
              </a:rPr>
              <a:t>The collaboration was great in our paired sessions</a:t>
            </a:r>
            <a:endParaRPr lang="en-US" sz="1600" dirty="0"/>
          </a:p>
        </p:txBody>
      </p:sp>
      <p:pic>
        <p:nvPicPr>
          <p:cNvPr id="24" name="Graphic 23" descr="Group with solid fill">
            <a:extLst>
              <a:ext uri="{FF2B5EF4-FFF2-40B4-BE49-F238E27FC236}">
                <a16:creationId xmlns:a16="http://schemas.microsoft.com/office/drawing/2014/main" id="{C8980E5F-FB16-EB2E-E741-0D4547BC04E2}"/>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310488" y="1824786"/>
            <a:ext cx="782812" cy="782812"/>
          </a:xfrm>
          <a:prstGeom prst="rect">
            <a:avLst/>
          </a:prstGeom>
        </p:spPr>
      </p:pic>
      <p:sp>
        <p:nvSpPr>
          <p:cNvPr id="2" name="TextBox 1">
            <a:extLst>
              <a:ext uri="{FF2B5EF4-FFF2-40B4-BE49-F238E27FC236}">
                <a16:creationId xmlns:a16="http://schemas.microsoft.com/office/drawing/2014/main" id="{34C7931E-5692-1E58-BAA6-C68B47139796}"/>
              </a:ext>
            </a:extLst>
          </p:cNvPr>
          <p:cNvSpPr txBox="1"/>
          <p:nvPr/>
        </p:nvSpPr>
        <p:spPr>
          <a:xfrm rot="10800000" flipV="1">
            <a:off x="5680953" y="5713536"/>
            <a:ext cx="6319156" cy="789447"/>
          </a:xfrm>
          <a:prstGeom prst="rect">
            <a:avLst/>
          </a:prstGeom>
          <a:noFill/>
        </p:spPr>
        <p:txBody>
          <a:bodyPr wrap="square" rtlCol="0">
            <a:spAutoFit/>
          </a:bodyPr>
          <a:lstStyle/>
          <a:p>
            <a:pPr>
              <a:lnSpc>
                <a:spcPct val="150000"/>
              </a:lnSpc>
            </a:pPr>
            <a:r>
              <a:rPr lang="en-US" sz="1600" dirty="0"/>
              <a:t>Teammates supported and helped each other to submit deliverables on time</a:t>
            </a:r>
          </a:p>
        </p:txBody>
      </p:sp>
      <p:pic>
        <p:nvPicPr>
          <p:cNvPr id="5" name="Graphic 4" descr="Users with solid fill">
            <a:extLst>
              <a:ext uri="{FF2B5EF4-FFF2-40B4-BE49-F238E27FC236}">
                <a16:creationId xmlns:a16="http://schemas.microsoft.com/office/drawing/2014/main" id="{903F22E9-DC46-E229-B3EE-E47AE9F49510}"/>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367790" y="5756742"/>
            <a:ext cx="789448" cy="789448"/>
          </a:xfrm>
          <a:prstGeom prst="rect">
            <a:avLst/>
          </a:prstGeom>
        </p:spPr>
      </p:pic>
    </p:spTree>
    <p:extLst>
      <p:ext uri="{BB962C8B-B14F-4D97-AF65-F5344CB8AC3E}">
        <p14:creationId xmlns:p14="http://schemas.microsoft.com/office/powerpoint/2010/main" val="371642602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a:extLst>
              <a:ext uri="{FF2B5EF4-FFF2-40B4-BE49-F238E27FC236}">
                <a16:creationId xmlns:a16="http://schemas.microsoft.com/office/drawing/2014/main" id="{CDA2767E-38F3-49F7-BE02-EA3E6C7C8096}"/>
              </a:ext>
            </a:extLst>
          </p:cNvPr>
          <p:cNvSpPr>
            <a:spLocks noGrp="1"/>
          </p:cNvSpPr>
          <p:nvPr>
            <p:ph type="title"/>
          </p:nvPr>
        </p:nvSpPr>
        <p:spPr>
          <a:xfrm>
            <a:off x="121298" y="2549826"/>
            <a:ext cx="3387012" cy="1522475"/>
          </a:xfrm>
          <a:ln>
            <a:solidFill>
              <a:schemeClr val="tx1"/>
            </a:solidFill>
          </a:ln>
        </p:spPr>
        <p:txBody>
          <a:bodyPr>
            <a:noAutofit/>
          </a:bodyPr>
          <a:lstStyle/>
          <a:p>
            <a:r>
              <a:rPr lang="en-US" sz="2800" dirty="0">
                <a:solidFill>
                  <a:schemeClr val="tx1"/>
                </a:solidFill>
              </a:rPr>
              <a:t>What needs improvement?</a:t>
            </a:r>
          </a:p>
        </p:txBody>
      </p:sp>
      <p:pic>
        <p:nvPicPr>
          <p:cNvPr id="5" name="Graphic 4" descr="Hourglass Full with solid fill">
            <a:extLst>
              <a:ext uri="{FF2B5EF4-FFF2-40B4-BE49-F238E27FC236}">
                <a16:creationId xmlns:a16="http://schemas.microsoft.com/office/drawing/2014/main" id="{9D65F205-22A5-0D95-A842-DF9E15F1030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203473" y="876399"/>
            <a:ext cx="782812" cy="782812"/>
          </a:xfrm>
          <a:prstGeom prst="rect">
            <a:avLst/>
          </a:prstGeom>
        </p:spPr>
      </p:pic>
      <p:pic>
        <p:nvPicPr>
          <p:cNvPr id="6" name="Graphic 5" descr="Postit Notes with solid fill">
            <a:extLst>
              <a:ext uri="{FF2B5EF4-FFF2-40B4-BE49-F238E27FC236}">
                <a16:creationId xmlns:a16="http://schemas.microsoft.com/office/drawing/2014/main" id="{8B576D34-4F79-B550-1A16-0223E115A28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356207" y="4415977"/>
            <a:ext cx="782812" cy="782812"/>
          </a:xfrm>
          <a:prstGeom prst="rect">
            <a:avLst/>
          </a:prstGeom>
        </p:spPr>
      </p:pic>
      <p:sp>
        <p:nvSpPr>
          <p:cNvPr id="8" name="TextBox 7">
            <a:extLst>
              <a:ext uri="{FF2B5EF4-FFF2-40B4-BE49-F238E27FC236}">
                <a16:creationId xmlns:a16="http://schemas.microsoft.com/office/drawing/2014/main" id="{3A35BF42-5737-8915-0FB5-23CEA69137A9}"/>
              </a:ext>
            </a:extLst>
          </p:cNvPr>
          <p:cNvSpPr txBox="1"/>
          <p:nvPr/>
        </p:nvSpPr>
        <p:spPr>
          <a:xfrm>
            <a:off x="5592293" y="1159275"/>
            <a:ext cx="6478410" cy="338554"/>
          </a:xfrm>
          <a:prstGeom prst="rect">
            <a:avLst/>
          </a:prstGeom>
          <a:noFill/>
        </p:spPr>
        <p:txBody>
          <a:bodyPr wrap="square">
            <a:spAutoFit/>
          </a:bodyPr>
          <a:lstStyle/>
          <a:p>
            <a:r>
              <a:rPr lang="en-US" sz="1600" dirty="0"/>
              <a:t>Require more time to work on the new features that are added.</a:t>
            </a:r>
          </a:p>
        </p:txBody>
      </p:sp>
      <p:sp>
        <p:nvSpPr>
          <p:cNvPr id="4" name="TextBox 3">
            <a:extLst>
              <a:ext uri="{FF2B5EF4-FFF2-40B4-BE49-F238E27FC236}">
                <a16:creationId xmlns:a16="http://schemas.microsoft.com/office/drawing/2014/main" id="{4B04EE54-4663-87BF-F4E4-9D80FD31DEA6}"/>
              </a:ext>
            </a:extLst>
          </p:cNvPr>
          <p:cNvSpPr txBox="1"/>
          <p:nvPr/>
        </p:nvSpPr>
        <p:spPr>
          <a:xfrm>
            <a:off x="5713591" y="2669321"/>
            <a:ext cx="6478409" cy="789447"/>
          </a:xfrm>
          <a:prstGeom prst="rect">
            <a:avLst/>
          </a:prstGeom>
          <a:noFill/>
        </p:spPr>
        <p:txBody>
          <a:bodyPr wrap="square">
            <a:spAutoFit/>
          </a:bodyPr>
          <a:lstStyle/>
          <a:p>
            <a:pPr>
              <a:lnSpc>
                <a:spcPct val="150000"/>
              </a:lnSpc>
            </a:pPr>
            <a:r>
              <a:rPr lang="en-US" sz="1600" dirty="0"/>
              <a:t>Couldn’t be able to conduct required meetings as the teammate were busy with their own schedules</a:t>
            </a:r>
          </a:p>
        </p:txBody>
      </p:sp>
      <p:sp>
        <p:nvSpPr>
          <p:cNvPr id="9" name="TextBox 8">
            <a:extLst>
              <a:ext uri="{FF2B5EF4-FFF2-40B4-BE49-F238E27FC236}">
                <a16:creationId xmlns:a16="http://schemas.microsoft.com/office/drawing/2014/main" id="{4D6FC33A-82FC-8513-EB78-85E2447F4152}"/>
              </a:ext>
            </a:extLst>
          </p:cNvPr>
          <p:cNvSpPr txBox="1"/>
          <p:nvPr/>
        </p:nvSpPr>
        <p:spPr>
          <a:xfrm>
            <a:off x="5776610" y="4614014"/>
            <a:ext cx="6415390" cy="584775"/>
          </a:xfrm>
          <a:prstGeom prst="rect">
            <a:avLst/>
          </a:prstGeom>
          <a:noFill/>
        </p:spPr>
        <p:txBody>
          <a:bodyPr wrap="square">
            <a:spAutoFit/>
          </a:bodyPr>
          <a:lstStyle/>
          <a:p>
            <a:r>
              <a:rPr lang="en-US" sz="1600" dirty="0"/>
              <a:t>Avoid delaying the work and depending on the other teammates to complete their tasks.</a:t>
            </a:r>
          </a:p>
        </p:txBody>
      </p:sp>
      <p:pic>
        <p:nvPicPr>
          <p:cNvPr id="11" name="Graphic 10" descr="Remote work with solid fill">
            <a:extLst>
              <a:ext uri="{FF2B5EF4-FFF2-40B4-BE49-F238E27FC236}">
                <a16:creationId xmlns:a16="http://schemas.microsoft.com/office/drawing/2014/main" id="{8F2C2EE1-F869-0DE0-1EB7-240B60E63EE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288629" y="2669321"/>
            <a:ext cx="973792" cy="973792"/>
          </a:xfrm>
          <a:prstGeom prst="rect">
            <a:avLst/>
          </a:prstGeom>
        </p:spPr>
      </p:pic>
    </p:spTree>
    <p:extLst>
      <p:ext uri="{BB962C8B-B14F-4D97-AF65-F5344CB8AC3E}">
        <p14:creationId xmlns:p14="http://schemas.microsoft.com/office/powerpoint/2010/main" val="98056467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a:extLst>
              <a:ext uri="{FF2B5EF4-FFF2-40B4-BE49-F238E27FC236}">
                <a16:creationId xmlns:a16="http://schemas.microsoft.com/office/drawing/2014/main" id="{CDA2767E-38F3-49F7-BE02-EA3E6C7C8096}"/>
              </a:ext>
            </a:extLst>
          </p:cNvPr>
          <p:cNvSpPr>
            <a:spLocks noGrp="1"/>
          </p:cNvSpPr>
          <p:nvPr>
            <p:ph type="title"/>
          </p:nvPr>
        </p:nvSpPr>
        <p:spPr>
          <a:xfrm>
            <a:off x="275253" y="2480358"/>
            <a:ext cx="3149082" cy="1401177"/>
          </a:xfrm>
          <a:ln>
            <a:solidFill>
              <a:schemeClr val="tx1"/>
            </a:solidFill>
          </a:ln>
        </p:spPr>
        <p:txBody>
          <a:bodyPr>
            <a:noAutofit/>
          </a:bodyPr>
          <a:lstStyle/>
          <a:p>
            <a:r>
              <a:rPr lang="en-US" sz="3200">
                <a:solidFill>
                  <a:schemeClr val="tx1"/>
                </a:solidFill>
              </a:rPr>
              <a:t>Next steps</a:t>
            </a:r>
            <a:endParaRPr lang="en-US" sz="3200" dirty="0">
              <a:solidFill>
                <a:schemeClr val="tx1"/>
              </a:solidFill>
            </a:endParaRPr>
          </a:p>
        </p:txBody>
      </p:sp>
      <p:sp>
        <p:nvSpPr>
          <p:cNvPr id="2" name="Rectangle 1" descr="Stopwatch">
            <a:extLst>
              <a:ext uri="{FF2B5EF4-FFF2-40B4-BE49-F238E27FC236}">
                <a16:creationId xmlns:a16="http://schemas.microsoft.com/office/drawing/2014/main" id="{DA0627FB-7740-9CB4-D78A-047D9D298F0A}"/>
              </a:ext>
            </a:extLst>
          </p:cNvPr>
          <p:cNvSpPr/>
          <p:nvPr/>
        </p:nvSpPr>
        <p:spPr>
          <a:xfrm>
            <a:off x="4318068" y="913950"/>
            <a:ext cx="738017" cy="738017"/>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p:spPr>
        <p:style>
          <a:lnRef idx="2">
            <a:schemeClr val="lt2">
              <a:hueOff val="0"/>
              <a:satOff val="0"/>
              <a:lumOff val="0"/>
              <a:alphaOff val="0"/>
            </a:schemeClr>
          </a:lnRef>
          <a:fillRef idx="1">
            <a:scrgbClr r="0" g="0" b="0"/>
          </a:fillRef>
          <a:effectRef idx="0">
            <a:schemeClr val="dk2">
              <a:hueOff val="0"/>
              <a:satOff val="0"/>
              <a:lumOff val="0"/>
              <a:alphaOff val="0"/>
            </a:schemeClr>
          </a:effectRef>
          <a:fontRef idx="minor">
            <a:schemeClr val="lt1"/>
          </a:fontRef>
        </p:style>
      </p:sp>
      <p:sp>
        <p:nvSpPr>
          <p:cNvPr id="4" name="TextBox 3">
            <a:extLst>
              <a:ext uri="{FF2B5EF4-FFF2-40B4-BE49-F238E27FC236}">
                <a16:creationId xmlns:a16="http://schemas.microsoft.com/office/drawing/2014/main" id="{9CBB0740-33F2-B8ED-3065-DE097B813947}"/>
              </a:ext>
            </a:extLst>
          </p:cNvPr>
          <p:cNvSpPr txBox="1"/>
          <p:nvPr/>
        </p:nvSpPr>
        <p:spPr>
          <a:xfrm>
            <a:off x="5642688" y="1021348"/>
            <a:ext cx="6097554" cy="584775"/>
          </a:xfrm>
          <a:prstGeom prst="rect">
            <a:avLst/>
          </a:prstGeom>
          <a:noFill/>
        </p:spPr>
        <p:txBody>
          <a:bodyPr wrap="square">
            <a:spAutoFit/>
          </a:bodyPr>
          <a:lstStyle/>
          <a:p>
            <a:pPr lvl="0">
              <a:lnSpc>
                <a:spcPct val="100000"/>
              </a:lnSpc>
            </a:pPr>
            <a:r>
              <a:rPr lang="en-US" sz="1600" dirty="0"/>
              <a:t>Need to improve time-management and spend more time to work on the deliverable.</a:t>
            </a:r>
          </a:p>
        </p:txBody>
      </p:sp>
      <p:sp>
        <p:nvSpPr>
          <p:cNvPr id="7" name="TextBox 6">
            <a:extLst>
              <a:ext uri="{FF2B5EF4-FFF2-40B4-BE49-F238E27FC236}">
                <a16:creationId xmlns:a16="http://schemas.microsoft.com/office/drawing/2014/main" id="{5A2F5D49-E4ED-FFE4-76C5-A7CCB904506A}"/>
              </a:ext>
            </a:extLst>
          </p:cNvPr>
          <p:cNvSpPr txBox="1"/>
          <p:nvPr/>
        </p:nvSpPr>
        <p:spPr>
          <a:xfrm>
            <a:off x="5642688" y="2357639"/>
            <a:ext cx="6097554" cy="830997"/>
          </a:xfrm>
          <a:prstGeom prst="rect">
            <a:avLst/>
          </a:prstGeom>
          <a:noFill/>
        </p:spPr>
        <p:txBody>
          <a:bodyPr wrap="square">
            <a:spAutoFit/>
          </a:bodyPr>
          <a:lstStyle/>
          <a:p>
            <a:pPr lvl="0">
              <a:lnSpc>
                <a:spcPct val="100000"/>
              </a:lnSpc>
            </a:pPr>
            <a:r>
              <a:rPr lang="en-US" sz="1600" dirty="0"/>
              <a:t>Attend all the meets, provided in the WhatsApp group to share the work for the sprint and discuss any new updates about the project.</a:t>
            </a:r>
          </a:p>
        </p:txBody>
      </p:sp>
      <p:pic>
        <p:nvPicPr>
          <p:cNvPr id="9" name="Graphic 8" descr="Online meeting with solid fill">
            <a:extLst>
              <a:ext uri="{FF2B5EF4-FFF2-40B4-BE49-F238E27FC236}">
                <a16:creationId xmlns:a16="http://schemas.microsoft.com/office/drawing/2014/main" id="{C63FC64A-B1BA-226F-83C9-7DB6DB498B0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318068" y="2480358"/>
            <a:ext cx="821885" cy="821885"/>
          </a:xfrm>
          <a:prstGeom prst="rect">
            <a:avLst/>
          </a:prstGeom>
        </p:spPr>
      </p:pic>
      <p:sp>
        <p:nvSpPr>
          <p:cNvPr id="10" name="Rectangle 9" descr="Meeting">
            <a:extLst>
              <a:ext uri="{FF2B5EF4-FFF2-40B4-BE49-F238E27FC236}">
                <a16:creationId xmlns:a16="http://schemas.microsoft.com/office/drawing/2014/main" id="{7276635E-0645-60FF-A34C-B01BCC95138E}"/>
              </a:ext>
            </a:extLst>
          </p:cNvPr>
          <p:cNvSpPr/>
          <p:nvPr/>
        </p:nvSpPr>
        <p:spPr>
          <a:xfrm>
            <a:off x="4401936" y="3881535"/>
            <a:ext cx="738017" cy="738017"/>
          </a:xfrm>
          <a:prstGeom prst="rect">
            <a:avLst/>
          </a:prstGeom>
          <a: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a:noFill/>
          </a:ln>
        </p:spPr>
        <p:style>
          <a:lnRef idx="2">
            <a:scrgbClr r="0" g="0" b="0"/>
          </a:lnRef>
          <a:fillRef idx="1">
            <a:scrgbClr r="0" g="0" b="0"/>
          </a:fillRef>
          <a:effectRef idx="0">
            <a:schemeClr val="dk2">
              <a:hueOff val="0"/>
              <a:satOff val="0"/>
              <a:lumOff val="0"/>
              <a:alphaOff val="0"/>
            </a:schemeClr>
          </a:effectRef>
          <a:fontRef idx="minor">
            <a:schemeClr val="lt1"/>
          </a:fontRef>
        </p:style>
      </p:sp>
      <p:sp>
        <p:nvSpPr>
          <p:cNvPr id="12" name="TextBox 11">
            <a:extLst>
              <a:ext uri="{FF2B5EF4-FFF2-40B4-BE49-F238E27FC236}">
                <a16:creationId xmlns:a16="http://schemas.microsoft.com/office/drawing/2014/main" id="{96CBD3FD-5F0F-0A0D-1995-C34B0F0B1F85}"/>
              </a:ext>
            </a:extLst>
          </p:cNvPr>
          <p:cNvSpPr txBox="1"/>
          <p:nvPr/>
        </p:nvSpPr>
        <p:spPr>
          <a:xfrm>
            <a:off x="5642688" y="3958155"/>
            <a:ext cx="6097554" cy="584775"/>
          </a:xfrm>
          <a:prstGeom prst="rect">
            <a:avLst/>
          </a:prstGeom>
          <a:noFill/>
        </p:spPr>
        <p:txBody>
          <a:bodyPr wrap="square">
            <a:spAutoFit/>
          </a:bodyPr>
          <a:lstStyle/>
          <a:p>
            <a:pPr lvl="0">
              <a:lnSpc>
                <a:spcPct val="100000"/>
              </a:lnSpc>
            </a:pPr>
            <a:r>
              <a:rPr lang="en-US" sz="1600" dirty="0"/>
              <a:t>Each  members need to take initiative and work on their part for sprint submission.</a:t>
            </a:r>
          </a:p>
        </p:txBody>
      </p:sp>
      <p:sp>
        <p:nvSpPr>
          <p:cNvPr id="13" name="Rectangle 12" descr="Checkmark">
            <a:extLst>
              <a:ext uri="{FF2B5EF4-FFF2-40B4-BE49-F238E27FC236}">
                <a16:creationId xmlns:a16="http://schemas.microsoft.com/office/drawing/2014/main" id="{A3ADD525-C5A6-E813-CA27-6C3DEE5340DA}"/>
              </a:ext>
            </a:extLst>
          </p:cNvPr>
          <p:cNvSpPr/>
          <p:nvPr/>
        </p:nvSpPr>
        <p:spPr>
          <a:xfrm>
            <a:off x="4401936" y="5299338"/>
            <a:ext cx="738017" cy="738017"/>
          </a:xfrm>
          <a:prstGeom prst="rect">
            <a:avLst/>
          </a:prstGeom>
          <a: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a:blipFill>
          <a:ln>
            <a:noFill/>
          </a:ln>
        </p:spPr>
        <p:style>
          <a:lnRef idx="2">
            <a:scrgbClr r="0" g="0" b="0"/>
          </a:lnRef>
          <a:fillRef idx="1">
            <a:scrgbClr r="0" g="0" b="0"/>
          </a:fillRef>
          <a:effectRef idx="0">
            <a:schemeClr val="dk2">
              <a:hueOff val="0"/>
              <a:satOff val="0"/>
              <a:lumOff val="0"/>
              <a:alphaOff val="0"/>
            </a:schemeClr>
          </a:effectRef>
          <a:fontRef idx="minor">
            <a:schemeClr val="lt1"/>
          </a:fontRef>
        </p:style>
      </p:sp>
      <p:sp>
        <p:nvSpPr>
          <p:cNvPr id="15" name="TextBox 14">
            <a:extLst>
              <a:ext uri="{FF2B5EF4-FFF2-40B4-BE49-F238E27FC236}">
                <a16:creationId xmlns:a16="http://schemas.microsoft.com/office/drawing/2014/main" id="{616F6618-24DF-60FC-1918-91BFFF1C9F44}"/>
              </a:ext>
            </a:extLst>
          </p:cNvPr>
          <p:cNvSpPr txBox="1"/>
          <p:nvPr/>
        </p:nvSpPr>
        <p:spPr>
          <a:xfrm>
            <a:off x="5726664" y="5490590"/>
            <a:ext cx="6097554" cy="338554"/>
          </a:xfrm>
          <a:prstGeom prst="rect">
            <a:avLst/>
          </a:prstGeom>
          <a:noFill/>
        </p:spPr>
        <p:txBody>
          <a:bodyPr wrap="square">
            <a:spAutoFit/>
          </a:bodyPr>
          <a:lstStyle/>
          <a:p>
            <a:pPr lvl="0">
              <a:lnSpc>
                <a:spcPct val="100000"/>
              </a:lnSpc>
            </a:pPr>
            <a:r>
              <a:rPr lang="en-US" sz="1600" dirty="0"/>
              <a:t>Team should focus on timely integration and deployment.</a:t>
            </a:r>
          </a:p>
        </p:txBody>
      </p:sp>
    </p:spTree>
    <p:extLst>
      <p:ext uri="{BB962C8B-B14F-4D97-AF65-F5344CB8AC3E}">
        <p14:creationId xmlns:p14="http://schemas.microsoft.com/office/powerpoint/2010/main" val="329347998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7">
            <a:extLst>
              <a:ext uri="{FF2B5EF4-FFF2-40B4-BE49-F238E27FC236}">
                <a16:creationId xmlns:a16="http://schemas.microsoft.com/office/drawing/2014/main" id="{2D924463-4DB7-437D-85B1-7EE5042DE5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5" name="Rectangle 9">
            <a:extLst>
              <a:ext uri="{FF2B5EF4-FFF2-40B4-BE49-F238E27FC236}">
                <a16:creationId xmlns:a16="http://schemas.microsoft.com/office/drawing/2014/main" id="{C8884498-8C0E-4CE3-A52C-4D46CFCBD2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grpSp>
        <p:nvGrpSpPr>
          <p:cNvPr id="12" name="Group 11">
            <a:extLst>
              <a:ext uri="{FF2B5EF4-FFF2-40B4-BE49-F238E27FC236}">
                <a16:creationId xmlns:a16="http://schemas.microsoft.com/office/drawing/2014/main" id="{914B50A6-093B-4BEC-814D-28A439BF616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4881" y="0"/>
            <a:ext cx="7724071" cy="6858000"/>
            <a:chOff x="4464881" y="0"/>
            <a:chExt cx="7724071" cy="6858000"/>
          </a:xfrm>
        </p:grpSpPr>
        <p:pic>
          <p:nvPicPr>
            <p:cNvPr id="26" name="Picture 12">
              <a:extLst>
                <a:ext uri="{FF2B5EF4-FFF2-40B4-BE49-F238E27FC236}">
                  <a16:creationId xmlns:a16="http://schemas.microsoft.com/office/drawing/2014/main" id="{BA6B3FC4-8E9F-47E9-9E04-AFD4802BFE59}"/>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duotone>
                <a:schemeClr val="accent6">
                  <a:shade val="45000"/>
                  <a:satMod val="135000"/>
                </a:schemeClr>
                <a:prstClr val="white"/>
              </a:duotone>
              <a:alphaModFix amt="15000"/>
              <a:extLst>
                <a:ext uri="{28A0092B-C50C-407E-A947-70E740481C1C}">
                  <a14:useLocalDpi xmlns:a14="http://schemas.microsoft.com/office/drawing/2010/main" val="0"/>
                </a:ext>
              </a:extLst>
            </a:blip>
            <a:stretch>
              <a:fillRect/>
            </a:stretch>
          </p:blipFill>
          <p:spPr>
            <a:xfrm>
              <a:off x="7073255" y="0"/>
              <a:ext cx="5115697" cy="6858000"/>
            </a:xfrm>
            <a:prstGeom prst="rect">
              <a:avLst/>
            </a:prstGeom>
          </p:spPr>
        </p:pic>
        <p:pic>
          <p:nvPicPr>
            <p:cNvPr id="33" name="Picture 13">
              <a:extLst>
                <a:ext uri="{FF2B5EF4-FFF2-40B4-BE49-F238E27FC236}">
                  <a16:creationId xmlns:a16="http://schemas.microsoft.com/office/drawing/2014/main" id="{4C534277-E69B-4B16-8548-820EE896253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4">
              <a:duotone>
                <a:schemeClr val="accent6">
                  <a:shade val="45000"/>
                  <a:satMod val="135000"/>
                </a:schemeClr>
                <a:prstClr val="white"/>
              </a:duotone>
              <a:alphaModFix amt="7000"/>
              <a:extLst>
                <a:ext uri="{28A0092B-C50C-407E-A947-70E740481C1C}">
                  <a14:useLocalDpi xmlns:a14="http://schemas.microsoft.com/office/drawing/2010/main" val="0"/>
                </a:ext>
              </a:extLst>
            </a:blip>
            <a:stretch>
              <a:fillRect/>
            </a:stretch>
          </p:blipFill>
          <p:spPr>
            <a:xfrm rot="16200000">
              <a:off x="5412135" y="-947254"/>
              <a:ext cx="5562598" cy="7457106"/>
            </a:xfrm>
            <a:prstGeom prst="rect">
              <a:avLst/>
            </a:prstGeom>
            <a:effectLst>
              <a:softEdge rad="0"/>
            </a:effectLst>
          </p:spPr>
        </p:pic>
      </p:grpSp>
      <p:sp>
        <p:nvSpPr>
          <p:cNvPr id="3" name="TextBox 2">
            <a:extLst>
              <a:ext uri="{FF2B5EF4-FFF2-40B4-BE49-F238E27FC236}">
                <a16:creationId xmlns:a16="http://schemas.microsoft.com/office/drawing/2014/main" id="{8B9D2342-B8E1-27A8-3EF2-B832EA740A07}"/>
              </a:ext>
            </a:extLst>
          </p:cNvPr>
          <p:cNvSpPr txBox="1"/>
          <p:nvPr/>
        </p:nvSpPr>
        <p:spPr>
          <a:xfrm>
            <a:off x="391487" y="642127"/>
            <a:ext cx="7801947" cy="653275"/>
          </a:xfrm>
          <a:prstGeom prst="rect">
            <a:avLst/>
          </a:prstGeom>
        </p:spPr>
        <p:txBody>
          <a:bodyPr vert="horz" lIns="91440" tIns="45720" rIns="91440" bIns="45720" rtlCol="0" anchor="b">
            <a:normAutofit/>
          </a:bodyPr>
          <a:lstStyle/>
          <a:p>
            <a:pPr>
              <a:spcBef>
                <a:spcPct val="0"/>
              </a:spcBef>
              <a:spcAft>
                <a:spcPts val="600"/>
              </a:spcAft>
            </a:pPr>
            <a:r>
              <a:rPr lang="en-US" sz="3200" dirty="0">
                <a:latin typeface="+mj-lt"/>
              </a:rPr>
              <a:t>Stories planned and committed for Sprint 7</a:t>
            </a:r>
            <a:endParaRPr lang="en-US" sz="3200" dirty="0">
              <a:latin typeface="+mj-lt"/>
              <a:ea typeface="+mj-ea"/>
              <a:cs typeface="+mj-cs"/>
            </a:endParaRPr>
          </a:p>
        </p:txBody>
      </p:sp>
      <p:graphicFrame>
        <p:nvGraphicFramePr>
          <p:cNvPr id="4" name="Object 3">
            <a:extLst>
              <a:ext uri="{FF2B5EF4-FFF2-40B4-BE49-F238E27FC236}">
                <a16:creationId xmlns:a16="http://schemas.microsoft.com/office/drawing/2014/main" id="{7D2C125C-C07D-A566-FE22-15ADCCA9959C}"/>
              </a:ext>
            </a:extLst>
          </p:cNvPr>
          <p:cNvGraphicFramePr>
            <a:graphicFrameLocks noChangeAspect="1"/>
          </p:cNvGraphicFramePr>
          <p:nvPr>
            <p:extLst>
              <p:ext uri="{D42A27DB-BD31-4B8C-83A1-F6EECF244321}">
                <p14:modId xmlns:p14="http://schemas.microsoft.com/office/powerpoint/2010/main" val="3751943087"/>
              </p:ext>
            </p:extLst>
          </p:nvPr>
        </p:nvGraphicFramePr>
        <p:xfrm>
          <a:off x="179441" y="1857548"/>
          <a:ext cx="11833117" cy="3537099"/>
        </p:xfrm>
        <a:graphic>
          <a:graphicData uri="http://schemas.openxmlformats.org/presentationml/2006/ole">
            <mc:AlternateContent xmlns:mc="http://schemas.openxmlformats.org/markup-compatibility/2006">
              <mc:Choice xmlns:v="urn:schemas-microsoft-com:vml" Requires="v">
                <p:oleObj name="Worksheet" r:id="rId5" imgW="7902117" imgH="2362279" progId="Excel.Sheet.12">
                  <p:embed/>
                </p:oleObj>
              </mc:Choice>
              <mc:Fallback>
                <p:oleObj name="Worksheet" r:id="rId5" imgW="7902117" imgH="2362279" progId="Excel.Sheet.12">
                  <p:embed/>
                  <p:pic>
                    <p:nvPicPr>
                      <p:cNvPr id="4" name="Object 3">
                        <a:extLst>
                          <a:ext uri="{FF2B5EF4-FFF2-40B4-BE49-F238E27FC236}">
                            <a16:creationId xmlns:a16="http://schemas.microsoft.com/office/drawing/2014/main" id="{7D2C125C-C07D-A566-FE22-15ADCCA9959C}"/>
                          </a:ext>
                        </a:extLst>
                      </p:cNvPr>
                      <p:cNvPicPr/>
                      <p:nvPr/>
                    </p:nvPicPr>
                    <p:blipFill>
                      <a:blip r:embed="rId6"/>
                      <a:stretch>
                        <a:fillRect/>
                      </a:stretch>
                    </p:blipFill>
                    <p:spPr>
                      <a:xfrm>
                        <a:off x="179441" y="1857548"/>
                        <a:ext cx="11833117" cy="3537099"/>
                      </a:xfrm>
                      <a:prstGeom prst="rect">
                        <a:avLst/>
                      </a:prstGeom>
                    </p:spPr>
                  </p:pic>
                </p:oleObj>
              </mc:Fallback>
            </mc:AlternateContent>
          </a:graphicData>
        </a:graphic>
      </p:graphicFrame>
    </p:spTree>
    <p:extLst>
      <p:ext uri="{BB962C8B-B14F-4D97-AF65-F5344CB8AC3E}">
        <p14:creationId xmlns:p14="http://schemas.microsoft.com/office/powerpoint/2010/main" val="21323220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9">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25" name="Picture 11">
            <a:extLst>
              <a:ext uri="{FF2B5EF4-FFF2-40B4-BE49-F238E27FC236}">
                <a16:creationId xmlns:a16="http://schemas.microsoft.com/office/drawing/2014/main" id="{BC526B7A-4801-4FD1-95C8-03AF22629E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26" name="Rectangle 13">
            <a:extLst>
              <a:ext uri="{FF2B5EF4-FFF2-40B4-BE49-F238E27FC236}">
                <a16:creationId xmlns:a16="http://schemas.microsoft.com/office/drawing/2014/main" id="{DE61FBD7-E37C-4B38-BE44-A6D4978D74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7" name="Rectangle 15">
            <a:extLst>
              <a:ext uri="{FF2B5EF4-FFF2-40B4-BE49-F238E27FC236}">
                <a16:creationId xmlns:a16="http://schemas.microsoft.com/office/drawing/2014/main" id="{392BFCFE-FD78-4EDF-BEFE-CC444DC5F3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28" name="Group 17">
            <a:extLst>
              <a:ext uri="{FF2B5EF4-FFF2-40B4-BE49-F238E27FC236}">
                <a16:creationId xmlns:a16="http://schemas.microsoft.com/office/drawing/2014/main" id="{D7102190-C0A1-4788-99F6-6A2F544443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0"/>
            <a:ext cx="7724071" cy="6858000"/>
            <a:chOff x="4464881" y="0"/>
            <a:chExt cx="7724071" cy="6858000"/>
          </a:xfrm>
        </p:grpSpPr>
        <p:pic>
          <p:nvPicPr>
            <p:cNvPr id="19" name="Picture 18">
              <a:extLst>
                <a:ext uri="{FF2B5EF4-FFF2-40B4-BE49-F238E27FC236}">
                  <a16:creationId xmlns:a16="http://schemas.microsoft.com/office/drawing/2014/main" id="{2821F602-B65F-4D39-86B7-9ED5C173508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duotone>
                <a:schemeClr val="accent6">
                  <a:shade val="45000"/>
                  <a:satMod val="135000"/>
                </a:schemeClr>
                <a:prstClr val="white"/>
              </a:duotone>
              <a:alphaModFix amt="15000"/>
              <a:extLst>
                <a:ext uri="{28A0092B-C50C-407E-A947-70E740481C1C}">
                  <a14:useLocalDpi xmlns:a14="http://schemas.microsoft.com/office/drawing/2010/main" val="0"/>
                </a:ext>
              </a:extLst>
            </a:blip>
            <a:stretch>
              <a:fillRect/>
            </a:stretch>
          </p:blipFill>
          <p:spPr>
            <a:xfrm>
              <a:off x="7073255" y="0"/>
              <a:ext cx="5115697" cy="6858000"/>
            </a:xfrm>
            <a:prstGeom prst="rect">
              <a:avLst/>
            </a:prstGeom>
          </p:spPr>
        </p:pic>
        <p:pic>
          <p:nvPicPr>
            <p:cNvPr id="20" name="Picture 19">
              <a:extLst>
                <a:ext uri="{FF2B5EF4-FFF2-40B4-BE49-F238E27FC236}">
                  <a16:creationId xmlns:a16="http://schemas.microsoft.com/office/drawing/2014/main" id="{6A5465FF-E08C-4ECD-9AE2-1D48873ECC07}"/>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4">
              <a:duotone>
                <a:schemeClr val="accent6">
                  <a:shade val="45000"/>
                  <a:satMod val="135000"/>
                </a:schemeClr>
                <a:prstClr val="white"/>
              </a:duotone>
              <a:alphaModFix amt="7000"/>
              <a:extLst>
                <a:ext uri="{28A0092B-C50C-407E-A947-70E740481C1C}">
                  <a14:useLocalDpi xmlns:a14="http://schemas.microsoft.com/office/drawing/2010/main" val="0"/>
                </a:ext>
              </a:extLst>
            </a:blip>
            <a:stretch>
              <a:fillRect/>
            </a:stretch>
          </p:blipFill>
          <p:spPr>
            <a:xfrm rot="16200000">
              <a:off x="5412135" y="-947254"/>
              <a:ext cx="5562598" cy="7457106"/>
            </a:xfrm>
            <a:prstGeom prst="rect">
              <a:avLst/>
            </a:prstGeom>
            <a:effectLst>
              <a:softEdge rad="0"/>
            </a:effectLst>
          </p:spPr>
        </p:pic>
      </p:grpSp>
      <p:sp>
        <p:nvSpPr>
          <p:cNvPr id="29" name="Rectangle 21">
            <a:extLst>
              <a:ext uri="{FF2B5EF4-FFF2-40B4-BE49-F238E27FC236}">
                <a16:creationId xmlns:a16="http://schemas.microsoft.com/office/drawing/2014/main" id="{8B5FAB37-BB0D-41A8-A5C8-65ADE0F008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1228" y="685800"/>
            <a:ext cx="10820400" cy="548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9B9575A-9D5E-BD78-FAF0-A67CD3787CD2}"/>
              </a:ext>
            </a:extLst>
          </p:cNvPr>
          <p:cNvSpPr>
            <a:spLocks noGrp="1"/>
          </p:cNvSpPr>
          <p:nvPr>
            <p:ph type="title"/>
          </p:nvPr>
        </p:nvSpPr>
        <p:spPr>
          <a:xfrm rot="10800000" flipV="1">
            <a:off x="1498006" y="813287"/>
            <a:ext cx="9008263" cy="666721"/>
          </a:xfrm>
        </p:spPr>
        <p:txBody>
          <a:bodyPr vert="horz" lIns="91440" tIns="45720" rIns="91440" bIns="45720" rtlCol="0" anchor="b">
            <a:normAutofit/>
          </a:bodyPr>
          <a:lstStyle/>
          <a:p>
            <a:r>
              <a:rPr lang="en-US" sz="3600" dirty="0"/>
              <a:t>Improvements made from Professor Feedback</a:t>
            </a:r>
          </a:p>
        </p:txBody>
      </p:sp>
      <p:sp>
        <p:nvSpPr>
          <p:cNvPr id="3" name="Content Placeholder 2">
            <a:extLst>
              <a:ext uri="{FF2B5EF4-FFF2-40B4-BE49-F238E27FC236}">
                <a16:creationId xmlns:a16="http://schemas.microsoft.com/office/drawing/2014/main" id="{C17A077B-4846-FAED-F3EC-B8C33BABCED3}"/>
              </a:ext>
            </a:extLst>
          </p:cNvPr>
          <p:cNvSpPr>
            <a:spLocks noGrp="1"/>
          </p:cNvSpPr>
          <p:nvPr>
            <p:ph idx="1"/>
          </p:nvPr>
        </p:nvSpPr>
        <p:spPr>
          <a:xfrm>
            <a:off x="1047520" y="2359845"/>
            <a:ext cx="5048479" cy="3239262"/>
          </a:xfrm>
        </p:spPr>
        <p:txBody>
          <a:bodyPr vert="horz" lIns="91440" tIns="45720" rIns="91440" bIns="45720" rtlCol="0" anchor="t">
            <a:noAutofit/>
          </a:bodyPr>
          <a:lstStyle/>
          <a:p>
            <a:pPr marL="285750" indent="-285750" algn="l">
              <a:lnSpc>
                <a:spcPct val="100000"/>
              </a:lnSpc>
              <a:buClr>
                <a:schemeClr val="accent5">
                  <a:lumMod val="75000"/>
                </a:schemeClr>
              </a:buClr>
              <a:buFont typeface="Arial" panose="020B0604020202020204" pitchFamily="34" charset="0"/>
              <a:buChar char="•"/>
            </a:pPr>
            <a:r>
              <a:rPr lang="en-US" sz="1400" b="1" dirty="0">
                <a:latin typeface="Avenir Next LT Pro Light" panose="020B0304020202020204" pitchFamily="34" charset="0"/>
              </a:rPr>
              <a:t>New Templet is needed.</a:t>
            </a:r>
          </a:p>
          <a:p>
            <a:pPr marL="285750" indent="-285750" algn="l">
              <a:lnSpc>
                <a:spcPct val="100000"/>
              </a:lnSpc>
              <a:buClr>
                <a:schemeClr val="accent5">
                  <a:lumMod val="75000"/>
                </a:schemeClr>
              </a:buClr>
              <a:buFont typeface="Arial" panose="020B0604020202020204" pitchFamily="34" charset="0"/>
              <a:buChar char="•"/>
            </a:pPr>
            <a:r>
              <a:rPr lang="en-US" sz="1400" b="1" dirty="0">
                <a:latin typeface="Avenir Next LT Pro Light" panose="020B0304020202020204" pitchFamily="34" charset="0"/>
              </a:rPr>
              <a:t>Proper Project Description is needed.</a:t>
            </a:r>
          </a:p>
          <a:p>
            <a:pPr marL="285750" indent="-285750" algn="l">
              <a:lnSpc>
                <a:spcPct val="100000"/>
              </a:lnSpc>
              <a:buClr>
                <a:schemeClr val="accent5">
                  <a:lumMod val="75000"/>
                </a:schemeClr>
              </a:buClr>
              <a:buFont typeface="Arial" panose="020B0604020202020204" pitchFamily="34" charset="0"/>
              <a:buChar char="•"/>
            </a:pPr>
            <a:r>
              <a:rPr lang="en-US" sz="1400" b="1" dirty="0">
                <a:latin typeface="Avenir Next LT Pro Light" panose="020B0304020202020204" pitchFamily="34" charset="0"/>
              </a:rPr>
              <a:t>Make changes in Architecture diagram.</a:t>
            </a:r>
          </a:p>
          <a:p>
            <a:pPr marL="285750" indent="-285750" algn="l">
              <a:lnSpc>
                <a:spcPct val="100000"/>
              </a:lnSpc>
              <a:buClr>
                <a:schemeClr val="accent5">
                  <a:lumMod val="75000"/>
                </a:schemeClr>
              </a:buClr>
              <a:buFont typeface="Arial" panose="020B0604020202020204" pitchFamily="34" charset="0"/>
              <a:buChar char="•"/>
            </a:pPr>
            <a:r>
              <a:rPr lang="en-US" sz="1400" b="1" dirty="0">
                <a:latin typeface="Avenir Next LT Pro Light" panose="020B0304020202020204" pitchFamily="34" charset="0"/>
              </a:rPr>
              <a:t>Update ER Diagram.</a:t>
            </a:r>
          </a:p>
          <a:p>
            <a:pPr marL="285750" indent="-285750" algn="l">
              <a:lnSpc>
                <a:spcPct val="100000"/>
              </a:lnSpc>
              <a:buClr>
                <a:schemeClr val="accent5">
                  <a:lumMod val="75000"/>
                </a:schemeClr>
              </a:buClr>
              <a:buFont typeface="Arial" panose="020B0604020202020204" pitchFamily="34" charset="0"/>
              <a:buChar char="•"/>
            </a:pPr>
            <a:r>
              <a:rPr lang="en-US" sz="1400" b="1" dirty="0">
                <a:latin typeface="Avenir Next LT Pro Light" panose="020B0304020202020204" pitchFamily="34" charset="0"/>
              </a:rPr>
              <a:t>Add story points to sprint 5and 6 backlog and specify the issue/task.</a:t>
            </a:r>
          </a:p>
          <a:p>
            <a:pPr marL="285750" indent="-285750" algn="l">
              <a:lnSpc>
                <a:spcPct val="100000"/>
              </a:lnSpc>
              <a:buClr>
                <a:schemeClr val="accent5">
                  <a:lumMod val="75000"/>
                </a:schemeClr>
              </a:buClr>
              <a:buFont typeface="Arial" panose="020B0604020202020204" pitchFamily="34" charset="0"/>
              <a:buChar char="•"/>
            </a:pPr>
            <a:r>
              <a:rPr lang="en-US" sz="1400" b="1" dirty="0">
                <a:latin typeface="Avenir Next LT Pro Light" panose="020B0304020202020204" pitchFamily="34" charset="0"/>
              </a:rPr>
              <a:t>Add tech paper and deployment manual.</a:t>
            </a:r>
          </a:p>
          <a:p>
            <a:pPr marL="285750" indent="-285750" algn="l">
              <a:lnSpc>
                <a:spcPct val="100000"/>
              </a:lnSpc>
              <a:buClr>
                <a:schemeClr val="accent5">
                  <a:lumMod val="75000"/>
                </a:schemeClr>
              </a:buClr>
              <a:buFont typeface="Arial" panose="020B0604020202020204" pitchFamily="34" charset="0"/>
              <a:buChar char="•"/>
            </a:pPr>
            <a:r>
              <a:rPr lang="en-US" sz="1400" b="1" dirty="0">
                <a:latin typeface="Avenir Next LT Pro Light" panose="020B0304020202020204" pitchFamily="34" charset="0"/>
              </a:rPr>
              <a:t>Add algorithm network architecture.</a:t>
            </a:r>
          </a:p>
          <a:p>
            <a:pPr marL="285750" indent="-285750" algn="l">
              <a:lnSpc>
                <a:spcPct val="100000"/>
              </a:lnSpc>
              <a:buClr>
                <a:schemeClr val="accent5">
                  <a:lumMod val="75000"/>
                </a:schemeClr>
              </a:buClr>
              <a:buFont typeface="Arial" panose="020B0604020202020204" pitchFamily="34" charset="0"/>
              <a:buChar char="•"/>
            </a:pPr>
            <a:r>
              <a:rPr lang="en-US" sz="1400" b="1" dirty="0">
                <a:latin typeface="Avenir Next LT Pro Light" panose="020B0304020202020204" pitchFamily="34" charset="0"/>
              </a:rPr>
              <a:t>Change the format in which we write our test cases and output.</a:t>
            </a:r>
          </a:p>
          <a:p>
            <a:pPr marL="285750" indent="-285750" algn="l">
              <a:lnSpc>
                <a:spcPct val="100000"/>
              </a:lnSpc>
              <a:buClr>
                <a:schemeClr val="accent5">
                  <a:lumMod val="75000"/>
                </a:schemeClr>
              </a:buClr>
              <a:buFont typeface="Arial" panose="020B0604020202020204" pitchFamily="34" charset="0"/>
              <a:buChar char="•"/>
            </a:pPr>
            <a:r>
              <a:rPr lang="en-US" sz="1400" b="1" dirty="0">
                <a:latin typeface="Avenir Next LT Pro Light" panose="020B0304020202020204" pitchFamily="34" charset="0"/>
              </a:rPr>
              <a:t>Add story points to Metrics.</a:t>
            </a:r>
          </a:p>
          <a:p>
            <a:pPr marL="0" indent="0" algn="l">
              <a:lnSpc>
                <a:spcPct val="100000"/>
              </a:lnSpc>
              <a:buClr>
                <a:schemeClr val="accent5">
                  <a:lumMod val="75000"/>
                </a:schemeClr>
              </a:buClr>
              <a:buNone/>
            </a:pPr>
            <a:endParaRPr lang="en-US" sz="1400" b="1" dirty="0">
              <a:effectLst/>
              <a:latin typeface="Avenir Next LT Pro Light" panose="020B0304020202020204" pitchFamily="34" charset="0"/>
            </a:endParaRPr>
          </a:p>
        </p:txBody>
      </p:sp>
      <p:sp>
        <p:nvSpPr>
          <p:cNvPr id="4" name="Text Placeholder 61">
            <a:extLst>
              <a:ext uri="{FF2B5EF4-FFF2-40B4-BE49-F238E27FC236}">
                <a16:creationId xmlns:a16="http://schemas.microsoft.com/office/drawing/2014/main" id="{630684DC-A34F-F6C9-A07B-72A6145F3702}"/>
              </a:ext>
            </a:extLst>
          </p:cNvPr>
          <p:cNvSpPr txBox="1">
            <a:spLocks/>
          </p:cNvSpPr>
          <p:nvPr/>
        </p:nvSpPr>
        <p:spPr>
          <a:xfrm>
            <a:off x="1047520" y="1834821"/>
            <a:ext cx="3651627" cy="255259"/>
          </a:xfrm>
          <a:prstGeom prst="rect">
            <a:avLst/>
          </a:prstGeom>
        </p:spPr>
        <p:txBody>
          <a:bodyPr/>
          <a:lstStyle>
            <a:lvl1pPr marL="228600" indent="-228600" algn="l" defTabSz="914400" rtl="0" eaLnBrk="1" latinLnBrk="0" hangingPunct="1">
              <a:lnSpc>
                <a:spcPct val="110000"/>
              </a:lnSpc>
              <a:spcBef>
                <a:spcPts val="1000"/>
              </a:spcBef>
              <a:buClr>
                <a:schemeClr val="accent1"/>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Clr>
                <a:schemeClr val="accent1"/>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Clr>
                <a:schemeClr val="accent1"/>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chemeClr val="accent5">
                  <a:lumMod val="75000"/>
                </a:schemeClr>
              </a:buClr>
              <a:buFont typeface="Wingdings" panose="05000000000000000000" pitchFamily="2" charset="2"/>
              <a:buChar char="§"/>
            </a:pPr>
            <a:r>
              <a:rPr lang="en-US" sz="1800" b="1" dirty="0"/>
              <a:t>Professor feedback</a:t>
            </a:r>
          </a:p>
        </p:txBody>
      </p:sp>
      <p:pic>
        <p:nvPicPr>
          <p:cNvPr id="5" name="Picture Placeholder 45" descr="Clipboard Mixed with solid fill">
            <a:extLst>
              <a:ext uri="{FF2B5EF4-FFF2-40B4-BE49-F238E27FC236}">
                <a16:creationId xmlns:a16="http://schemas.microsoft.com/office/drawing/2014/main" id="{9EF0A285-5ED3-0358-905A-16C9FB1E36F6}"/>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3648145" y="1665271"/>
            <a:ext cx="594360" cy="594360"/>
          </a:xfrm>
          <a:prstGeom prst="rect">
            <a:avLst/>
          </a:prstGeom>
        </p:spPr>
      </p:pic>
      <p:sp>
        <p:nvSpPr>
          <p:cNvPr id="7" name="TextBox 6">
            <a:extLst>
              <a:ext uri="{FF2B5EF4-FFF2-40B4-BE49-F238E27FC236}">
                <a16:creationId xmlns:a16="http://schemas.microsoft.com/office/drawing/2014/main" id="{960F5034-B09C-7ED5-CF58-5FB83C0F905F}"/>
              </a:ext>
            </a:extLst>
          </p:cNvPr>
          <p:cNvSpPr txBox="1"/>
          <p:nvPr/>
        </p:nvSpPr>
        <p:spPr>
          <a:xfrm>
            <a:off x="6534975" y="1809638"/>
            <a:ext cx="2880251" cy="369332"/>
          </a:xfrm>
          <a:prstGeom prst="rect">
            <a:avLst/>
          </a:prstGeom>
          <a:noFill/>
        </p:spPr>
        <p:txBody>
          <a:bodyPr wrap="square">
            <a:spAutoFit/>
          </a:bodyPr>
          <a:lstStyle/>
          <a:p>
            <a:pPr marL="285750" indent="-285750">
              <a:buClr>
                <a:schemeClr val="accent5">
                  <a:lumMod val="75000"/>
                </a:schemeClr>
              </a:buClr>
              <a:buFont typeface="Wingdings" panose="05000000000000000000" pitchFamily="2" charset="2"/>
              <a:buChar char="§"/>
            </a:pPr>
            <a:r>
              <a:rPr lang="en-US" b="1" dirty="0">
                <a:effectLst/>
              </a:rPr>
              <a:t>Improvements Made</a:t>
            </a:r>
            <a:endParaRPr lang="en-US" b="1" dirty="0"/>
          </a:p>
        </p:txBody>
      </p:sp>
      <p:pic>
        <p:nvPicPr>
          <p:cNvPr id="8" name="Picture Placeholder 104" descr="Bar graph with upward trend with solid fill">
            <a:extLst>
              <a:ext uri="{FF2B5EF4-FFF2-40B4-BE49-F238E27FC236}">
                <a16:creationId xmlns:a16="http://schemas.microsoft.com/office/drawing/2014/main" id="{CBBE4C34-669B-9A61-ECDF-77F71323DBAB}"/>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9409888" y="1636383"/>
            <a:ext cx="605168" cy="594360"/>
          </a:xfrm>
          <a:prstGeom prst="rect">
            <a:avLst/>
          </a:prstGeom>
        </p:spPr>
      </p:pic>
      <p:sp>
        <p:nvSpPr>
          <p:cNvPr id="9" name="TextBox 8">
            <a:extLst>
              <a:ext uri="{FF2B5EF4-FFF2-40B4-BE49-F238E27FC236}">
                <a16:creationId xmlns:a16="http://schemas.microsoft.com/office/drawing/2014/main" id="{FFA67E2F-7FCD-FC97-312B-B7828DEEB25F}"/>
              </a:ext>
            </a:extLst>
          </p:cNvPr>
          <p:cNvSpPr txBox="1"/>
          <p:nvPr/>
        </p:nvSpPr>
        <p:spPr>
          <a:xfrm>
            <a:off x="6534975" y="2263943"/>
            <a:ext cx="4481368" cy="3610797"/>
          </a:xfrm>
          <a:prstGeom prst="rect">
            <a:avLst/>
          </a:prstGeom>
          <a:noFill/>
        </p:spPr>
        <p:txBody>
          <a:bodyPr wrap="square">
            <a:spAutoFit/>
          </a:bodyPr>
          <a:lstStyle/>
          <a:p>
            <a:pPr marL="285750" indent="-285750" algn="l">
              <a:lnSpc>
                <a:spcPct val="150000"/>
              </a:lnSpc>
              <a:spcAft>
                <a:spcPts val="0"/>
              </a:spcAft>
              <a:buClr>
                <a:schemeClr val="accent5">
                  <a:lumMod val="75000"/>
                </a:schemeClr>
              </a:buClr>
              <a:buFont typeface="Arial" panose="020B0604020202020204" pitchFamily="34" charset="0"/>
              <a:buChar char="•"/>
            </a:pPr>
            <a:r>
              <a:rPr lang="en-US" sz="1400" b="1" dirty="0">
                <a:latin typeface="Avenir Next LT Pro Light" panose="020B0304020202020204" pitchFamily="34" charset="0"/>
              </a:rPr>
              <a:t>Worked on new templet.</a:t>
            </a:r>
          </a:p>
          <a:p>
            <a:pPr marL="285750" indent="-285750" algn="l">
              <a:lnSpc>
                <a:spcPct val="150000"/>
              </a:lnSpc>
              <a:spcAft>
                <a:spcPts val="0"/>
              </a:spcAft>
              <a:buClr>
                <a:schemeClr val="accent5">
                  <a:lumMod val="75000"/>
                </a:schemeClr>
              </a:buClr>
              <a:buFont typeface="Arial" panose="020B0604020202020204" pitchFamily="34" charset="0"/>
              <a:buChar char="•"/>
            </a:pPr>
            <a:r>
              <a:rPr lang="en-US" sz="1400" b="1" dirty="0">
                <a:effectLst/>
                <a:latin typeface="Avenir Next LT Pro Light" panose="020B0304020202020204" pitchFamily="34" charset="0"/>
              </a:rPr>
              <a:t>Updated the project description.</a:t>
            </a:r>
          </a:p>
          <a:p>
            <a:pPr marL="285750" indent="-285750" algn="l">
              <a:lnSpc>
                <a:spcPct val="150000"/>
              </a:lnSpc>
              <a:spcAft>
                <a:spcPts val="0"/>
              </a:spcAft>
              <a:buClr>
                <a:schemeClr val="accent5">
                  <a:lumMod val="75000"/>
                </a:schemeClr>
              </a:buClr>
              <a:buFont typeface="Arial" panose="020B0604020202020204" pitchFamily="34" charset="0"/>
              <a:buChar char="•"/>
            </a:pPr>
            <a:r>
              <a:rPr lang="en-US" sz="1400" b="1" dirty="0">
                <a:effectLst/>
                <a:latin typeface="Avenir Next LT Pro Light" panose="020B0304020202020204" pitchFamily="34" charset="0"/>
              </a:rPr>
              <a:t>We made changes to architecture diagram.</a:t>
            </a:r>
          </a:p>
          <a:p>
            <a:pPr marL="285750" indent="-285750" algn="l">
              <a:lnSpc>
                <a:spcPct val="150000"/>
              </a:lnSpc>
              <a:buClr>
                <a:schemeClr val="accent5">
                  <a:lumMod val="75000"/>
                </a:schemeClr>
              </a:buClr>
              <a:buFont typeface="Arial" panose="020B0604020202020204" pitchFamily="34" charset="0"/>
              <a:buChar char="•"/>
            </a:pPr>
            <a:r>
              <a:rPr lang="en-US" sz="1400" b="1" dirty="0">
                <a:effectLst/>
                <a:latin typeface="Avenir Next LT Pro Light" panose="020B0304020202020204" pitchFamily="34" charset="0"/>
              </a:rPr>
              <a:t>Er Diagram is </a:t>
            </a:r>
            <a:r>
              <a:rPr lang="en-US" sz="1400" b="1" dirty="0">
                <a:latin typeface="Avenir Next LT Pro Light" panose="020B0304020202020204" pitchFamily="34" charset="0"/>
              </a:rPr>
              <a:t>updated.</a:t>
            </a:r>
          </a:p>
          <a:p>
            <a:pPr marL="285750" indent="-285750" algn="l">
              <a:lnSpc>
                <a:spcPct val="150000"/>
              </a:lnSpc>
              <a:buClr>
                <a:schemeClr val="accent5">
                  <a:lumMod val="75000"/>
                </a:schemeClr>
              </a:buClr>
              <a:buFont typeface="Arial" panose="020B0604020202020204" pitchFamily="34" charset="0"/>
              <a:buChar char="•"/>
            </a:pPr>
            <a:r>
              <a:rPr lang="en-US" sz="1400" b="1" dirty="0">
                <a:effectLst/>
                <a:latin typeface="Avenir Next LT Pro Light" panose="020B0304020202020204" pitchFamily="34" charset="0"/>
              </a:rPr>
              <a:t>Added new story points and specified issues and tasks.</a:t>
            </a:r>
          </a:p>
          <a:p>
            <a:pPr marL="285750" indent="-285750" algn="l">
              <a:lnSpc>
                <a:spcPct val="150000"/>
              </a:lnSpc>
              <a:buClr>
                <a:schemeClr val="accent5">
                  <a:lumMod val="75000"/>
                </a:schemeClr>
              </a:buClr>
              <a:buFont typeface="Arial" panose="020B0604020202020204" pitchFamily="34" charset="0"/>
              <a:buChar char="•"/>
            </a:pPr>
            <a:r>
              <a:rPr lang="en-US" sz="1400" b="1" dirty="0">
                <a:effectLst/>
                <a:latin typeface="Avenir Next LT Pro Light" panose="020B0304020202020204" pitchFamily="34" charset="0"/>
              </a:rPr>
              <a:t>Completed the Tech Paper and Deployment Manual.</a:t>
            </a:r>
          </a:p>
          <a:p>
            <a:pPr marL="285750" indent="-285750" algn="l">
              <a:lnSpc>
                <a:spcPct val="150000"/>
              </a:lnSpc>
              <a:buClr>
                <a:schemeClr val="accent5">
                  <a:lumMod val="75000"/>
                </a:schemeClr>
              </a:buClr>
              <a:buFont typeface="Arial" panose="020B0604020202020204" pitchFamily="34" charset="0"/>
              <a:buChar char="•"/>
            </a:pPr>
            <a:r>
              <a:rPr lang="en-US" sz="1400" b="1" dirty="0">
                <a:latin typeface="Avenir Next LT Pro Light" panose="020B0304020202020204" pitchFamily="34" charset="0"/>
              </a:rPr>
              <a:t>Algorithm Network Architecture is added.</a:t>
            </a:r>
            <a:endParaRPr lang="en-US" sz="1400" b="1" dirty="0">
              <a:effectLst/>
              <a:latin typeface="Avenir Next LT Pro Light" panose="020B0304020202020204" pitchFamily="34" charset="0"/>
            </a:endParaRPr>
          </a:p>
          <a:p>
            <a:pPr marL="285750" indent="-285750">
              <a:lnSpc>
                <a:spcPct val="150000"/>
              </a:lnSpc>
              <a:buClr>
                <a:schemeClr val="accent5">
                  <a:lumMod val="75000"/>
                </a:schemeClr>
              </a:buClr>
              <a:buFont typeface="Arial" panose="020B0604020202020204" pitchFamily="34" charset="0"/>
              <a:buChar char="•"/>
            </a:pPr>
            <a:r>
              <a:rPr lang="en-US" sz="1400" b="1" dirty="0">
                <a:effectLst/>
                <a:latin typeface="Avenir Next LT Pro Light" panose="020B0304020202020204" pitchFamily="34" charset="0"/>
              </a:rPr>
              <a:t>We changed the format of our test cases.</a:t>
            </a:r>
          </a:p>
          <a:p>
            <a:pPr marL="285750" indent="-285750" algn="l">
              <a:lnSpc>
                <a:spcPct val="150000"/>
              </a:lnSpc>
              <a:buClr>
                <a:schemeClr val="accent5">
                  <a:lumMod val="75000"/>
                </a:schemeClr>
              </a:buClr>
              <a:buFont typeface="Arial" panose="020B0604020202020204" pitchFamily="34" charset="0"/>
              <a:buChar char="•"/>
            </a:pPr>
            <a:r>
              <a:rPr lang="en-US" sz="1400" b="1" dirty="0">
                <a:latin typeface="Avenir Next LT Pro Light" panose="020B0304020202020204" pitchFamily="34" charset="0"/>
              </a:rPr>
              <a:t>We updated metrics.</a:t>
            </a:r>
          </a:p>
        </p:txBody>
      </p:sp>
    </p:spTree>
    <p:extLst>
      <p:ext uri="{BB962C8B-B14F-4D97-AF65-F5344CB8AC3E}">
        <p14:creationId xmlns:p14="http://schemas.microsoft.com/office/powerpoint/2010/main" val="91532824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25" name="Picture 24">
            <a:extLst>
              <a:ext uri="{FF2B5EF4-FFF2-40B4-BE49-F238E27FC236}">
                <a16:creationId xmlns:a16="http://schemas.microsoft.com/office/drawing/2014/main" id="{BC526B7A-4801-4FD1-95C8-03AF22629E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27" name="Rectangle 26">
            <a:extLst>
              <a:ext uri="{FF2B5EF4-FFF2-40B4-BE49-F238E27FC236}">
                <a16:creationId xmlns:a16="http://schemas.microsoft.com/office/drawing/2014/main" id="{E2748806-3AF5-4078-830A-C1F26BF1B2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9" name="Rectangle 28">
            <a:extLst>
              <a:ext uri="{FF2B5EF4-FFF2-40B4-BE49-F238E27FC236}">
                <a16:creationId xmlns:a16="http://schemas.microsoft.com/office/drawing/2014/main" id="{BF991FCB-5132-414C-B377-526F56121B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3" name="Content Placeholder 2" descr="Draft drawing of a floor plan">
            <a:extLst>
              <a:ext uri="{FF2B5EF4-FFF2-40B4-BE49-F238E27FC236}">
                <a16:creationId xmlns:a16="http://schemas.microsoft.com/office/drawing/2014/main" id="{B871780F-13B1-9685-5F55-C43AF7C1EDC3}"/>
              </a:ext>
            </a:extLst>
          </p:cNvPr>
          <p:cNvPicPr>
            <a:picLocks noGrp="1" noChangeAspect="1"/>
          </p:cNvPicPr>
          <p:nvPr>
            <p:ph idx="1"/>
          </p:nvPr>
        </p:nvPicPr>
        <p:blipFill rotWithShape="1">
          <a:blip r:embed="rId3">
            <a:alphaModFix/>
          </a:blip>
          <a:srcRect t="9993" b="8485"/>
          <a:stretch/>
        </p:blipFill>
        <p:spPr>
          <a:xfrm>
            <a:off x="20" y="10"/>
            <a:ext cx="12191980" cy="6857990"/>
          </a:xfrm>
          <a:prstGeom prst="rect">
            <a:avLst/>
          </a:prstGeom>
        </p:spPr>
      </p:pic>
      <p:sp>
        <p:nvSpPr>
          <p:cNvPr id="31" name="Rectangle 30">
            <a:extLst>
              <a:ext uri="{FF2B5EF4-FFF2-40B4-BE49-F238E27FC236}">
                <a16:creationId xmlns:a16="http://schemas.microsoft.com/office/drawing/2014/main" id="{F23DAFF7-4C98-4E0E-8986-198D54B6C1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0" y="0"/>
            <a:ext cx="6858000" cy="6858000"/>
          </a:xfrm>
          <a:prstGeom prst="rect">
            <a:avLst/>
          </a:prstGeom>
          <a:gradFill>
            <a:gsLst>
              <a:gs pos="100000">
                <a:srgbClr val="000000">
                  <a:alpha val="0"/>
                </a:srgbClr>
              </a:gs>
              <a:gs pos="0">
                <a:schemeClr val="tx1"/>
              </a:gs>
              <a:gs pos="0">
                <a:srgbClr val="000000">
                  <a:alpha val="6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DC62D60-A2D6-7E6E-8C02-657880C6CF5E}"/>
              </a:ext>
            </a:extLst>
          </p:cNvPr>
          <p:cNvSpPr>
            <a:spLocks noGrp="1"/>
          </p:cNvSpPr>
          <p:nvPr>
            <p:ph type="title"/>
          </p:nvPr>
        </p:nvSpPr>
        <p:spPr>
          <a:xfrm>
            <a:off x="664030" y="3233056"/>
            <a:ext cx="3559628" cy="783133"/>
          </a:xfrm>
        </p:spPr>
        <p:txBody>
          <a:bodyPr vert="horz" lIns="91440" tIns="45720" rIns="91440" bIns="45720" rtlCol="0" anchor="b">
            <a:normAutofit/>
          </a:bodyPr>
          <a:lstStyle/>
          <a:p>
            <a:r>
              <a:rPr lang="en-US" dirty="0">
                <a:solidFill>
                  <a:srgbClr val="FFFFFF"/>
                </a:solidFill>
              </a:rPr>
              <a:t>Project Demo</a:t>
            </a:r>
          </a:p>
        </p:txBody>
      </p:sp>
    </p:spTree>
    <p:extLst>
      <p:ext uri="{BB962C8B-B14F-4D97-AF65-F5344CB8AC3E}">
        <p14:creationId xmlns:p14="http://schemas.microsoft.com/office/powerpoint/2010/main" val="272472577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13" name="Picture 12">
            <a:extLst>
              <a:ext uri="{FF2B5EF4-FFF2-40B4-BE49-F238E27FC236}">
                <a16:creationId xmlns:a16="http://schemas.microsoft.com/office/drawing/2014/main" id="{BC526B7A-4801-4FD1-95C8-03AF22629E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15" name="Rectangle 14">
            <a:extLst>
              <a:ext uri="{FF2B5EF4-FFF2-40B4-BE49-F238E27FC236}">
                <a16:creationId xmlns:a16="http://schemas.microsoft.com/office/drawing/2014/main" id="{DE61FBD7-E37C-4B38-BE44-A6D4978D74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7" name="Rectangle 16">
            <a:extLst>
              <a:ext uri="{FF2B5EF4-FFF2-40B4-BE49-F238E27FC236}">
                <a16:creationId xmlns:a16="http://schemas.microsoft.com/office/drawing/2014/main" id="{392BFCFE-FD78-4EDF-BEFE-CC444DC5F3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19" name="Group 18">
            <a:extLst>
              <a:ext uri="{FF2B5EF4-FFF2-40B4-BE49-F238E27FC236}">
                <a16:creationId xmlns:a16="http://schemas.microsoft.com/office/drawing/2014/main" id="{D7102190-C0A1-4788-99F6-6A2F544443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0"/>
            <a:ext cx="7724071" cy="6858000"/>
            <a:chOff x="4464881" y="0"/>
            <a:chExt cx="7724071" cy="6858000"/>
          </a:xfrm>
        </p:grpSpPr>
        <p:pic>
          <p:nvPicPr>
            <p:cNvPr id="20" name="Picture 19">
              <a:extLst>
                <a:ext uri="{FF2B5EF4-FFF2-40B4-BE49-F238E27FC236}">
                  <a16:creationId xmlns:a16="http://schemas.microsoft.com/office/drawing/2014/main" id="{2821F602-B65F-4D39-86B7-9ED5C173508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duotone>
                <a:schemeClr val="accent6">
                  <a:shade val="45000"/>
                  <a:satMod val="135000"/>
                </a:schemeClr>
                <a:prstClr val="white"/>
              </a:duotone>
              <a:alphaModFix amt="15000"/>
              <a:extLst>
                <a:ext uri="{28A0092B-C50C-407E-A947-70E740481C1C}">
                  <a14:useLocalDpi xmlns:a14="http://schemas.microsoft.com/office/drawing/2010/main" val="0"/>
                </a:ext>
              </a:extLst>
            </a:blip>
            <a:stretch>
              <a:fillRect/>
            </a:stretch>
          </p:blipFill>
          <p:spPr>
            <a:xfrm>
              <a:off x="7073255" y="0"/>
              <a:ext cx="5115697" cy="6858000"/>
            </a:xfrm>
            <a:prstGeom prst="rect">
              <a:avLst/>
            </a:prstGeom>
          </p:spPr>
        </p:pic>
        <p:pic>
          <p:nvPicPr>
            <p:cNvPr id="21" name="Picture 20">
              <a:extLst>
                <a:ext uri="{FF2B5EF4-FFF2-40B4-BE49-F238E27FC236}">
                  <a16:creationId xmlns:a16="http://schemas.microsoft.com/office/drawing/2014/main" id="{6A5465FF-E08C-4ECD-9AE2-1D48873ECC07}"/>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4">
              <a:duotone>
                <a:schemeClr val="accent6">
                  <a:shade val="45000"/>
                  <a:satMod val="135000"/>
                </a:schemeClr>
                <a:prstClr val="white"/>
              </a:duotone>
              <a:alphaModFix amt="7000"/>
              <a:extLst>
                <a:ext uri="{28A0092B-C50C-407E-A947-70E740481C1C}">
                  <a14:useLocalDpi xmlns:a14="http://schemas.microsoft.com/office/drawing/2010/main" val="0"/>
                </a:ext>
              </a:extLst>
            </a:blip>
            <a:stretch>
              <a:fillRect/>
            </a:stretch>
          </p:blipFill>
          <p:spPr>
            <a:xfrm rot="16200000">
              <a:off x="5412135" y="-947254"/>
              <a:ext cx="5562598" cy="7457106"/>
            </a:xfrm>
            <a:prstGeom prst="rect">
              <a:avLst/>
            </a:prstGeom>
            <a:effectLst>
              <a:softEdge rad="0"/>
            </a:effectLst>
          </p:spPr>
        </p:pic>
      </p:grpSp>
      <p:sp>
        <p:nvSpPr>
          <p:cNvPr id="23" name="Rectangle 22">
            <a:extLst>
              <a:ext uri="{FF2B5EF4-FFF2-40B4-BE49-F238E27FC236}">
                <a16:creationId xmlns:a16="http://schemas.microsoft.com/office/drawing/2014/main" id="{8B5FAB37-BB0D-41A8-A5C8-65ADE0F008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1228" y="685800"/>
            <a:ext cx="10820400" cy="548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301CCE4-D16D-AAA9-F15E-E8BF5F36069A}"/>
              </a:ext>
            </a:extLst>
          </p:cNvPr>
          <p:cNvSpPr>
            <a:spLocks noGrp="1"/>
          </p:cNvSpPr>
          <p:nvPr>
            <p:ph type="title"/>
          </p:nvPr>
        </p:nvSpPr>
        <p:spPr>
          <a:xfrm>
            <a:off x="812877" y="2715207"/>
            <a:ext cx="3133638" cy="1581351"/>
          </a:xfrm>
        </p:spPr>
        <p:txBody>
          <a:bodyPr vert="horz" lIns="91440" tIns="45720" rIns="91440" bIns="45720" rtlCol="0" anchor="b">
            <a:normAutofit/>
          </a:bodyPr>
          <a:lstStyle/>
          <a:p>
            <a:r>
              <a:rPr lang="en-US" dirty="0"/>
              <a:t>Slides App Screenshot</a:t>
            </a:r>
          </a:p>
        </p:txBody>
      </p:sp>
      <p:pic>
        <p:nvPicPr>
          <p:cNvPr id="6" name="Picture 5">
            <a:extLst>
              <a:ext uri="{FF2B5EF4-FFF2-40B4-BE49-F238E27FC236}">
                <a16:creationId xmlns:a16="http://schemas.microsoft.com/office/drawing/2014/main" id="{574B2B5C-4CA2-7B68-B04B-9A9D5FB8EC7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69017" y="1980198"/>
            <a:ext cx="7310106" cy="3399198"/>
          </a:xfrm>
          <a:prstGeom prst="rect">
            <a:avLst/>
          </a:prstGeom>
          <a:ln>
            <a:solidFill>
              <a:schemeClr val="tx1"/>
            </a:solidFill>
          </a:ln>
        </p:spPr>
      </p:pic>
    </p:spTree>
    <p:extLst>
      <p:ext uri="{BB962C8B-B14F-4D97-AF65-F5344CB8AC3E}">
        <p14:creationId xmlns:p14="http://schemas.microsoft.com/office/powerpoint/2010/main" val="236353521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8">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11" name="Picture 10">
            <a:extLst>
              <a:ext uri="{FF2B5EF4-FFF2-40B4-BE49-F238E27FC236}">
                <a16:creationId xmlns:a16="http://schemas.microsoft.com/office/drawing/2014/main" id="{BC526B7A-4801-4FD1-95C8-03AF22629E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13" name="Rectangle 12">
            <a:extLst>
              <a:ext uri="{FF2B5EF4-FFF2-40B4-BE49-F238E27FC236}">
                <a16:creationId xmlns:a16="http://schemas.microsoft.com/office/drawing/2014/main" id="{F1174801-1395-44C5-9B00-CCAC45C056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5" name="Rectangle 14">
            <a:extLst>
              <a:ext uri="{FF2B5EF4-FFF2-40B4-BE49-F238E27FC236}">
                <a16:creationId xmlns:a16="http://schemas.microsoft.com/office/drawing/2014/main" id="{1F491198-AF87-4E71-AAD9-AE427363C1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17" name="Group 16">
            <a:extLst>
              <a:ext uri="{FF2B5EF4-FFF2-40B4-BE49-F238E27FC236}">
                <a16:creationId xmlns:a16="http://schemas.microsoft.com/office/drawing/2014/main" id="{E5BFFC63-5883-4E55-8D13-3D9E9F29590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3048" y="0"/>
            <a:ext cx="7724071" cy="6858000"/>
            <a:chOff x="4464881" y="0"/>
            <a:chExt cx="7724071" cy="6858000"/>
          </a:xfrm>
        </p:grpSpPr>
        <p:pic>
          <p:nvPicPr>
            <p:cNvPr id="18" name="Picture 17">
              <a:extLst>
                <a:ext uri="{FF2B5EF4-FFF2-40B4-BE49-F238E27FC236}">
                  <a16:creationId xmlns:a16="http://schemas.microsoft.com/office/drawing/2014/main" id="{91F576E5-FD10-4A43-A280-DC00D28E9E74}"/>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duotone>
                <a:schemeClr val="accent6">
                  <a:shade val="45000"/>
                  <a:satMod val="135000"/>
                </a:schemeClr>
                <a:prstClr val="white"/>
              </a:duotone>
              <a:alphaModFix amt="15000"/>
              <a:extLst>
                <a:ext uri="{28A0092B-C50C-407E-A947-70E740481C1C}">
                  <a14:useLocalDpi xmlns:a14="http://schemas.microsoft.com/office/drawing/2010/main" val="0"/>
                </a:ext>
              </a:extLst>
            </a:blip>
            <a:stretch>
              <a:fillRect/>
            </a:stretch>
          </p:blipFill>
          <p:spPr>
            <a:xfrm>
              <a:off x="7073255" y="0"/>
              <a:ext cx="5115697" cy="6858000"/>
            </a:xfrm>
            <a:prstGeom prst="rect">
              <a:avLst/>
            </a:prstGeom>
          </p:spPr>
        </p:pic>
        <p:pic>
          <p:nvPicPr>
            <p:cNvPr id="19" name="Picture 18">
              <a:extLst>
                <a:ext uri="{FF2B5EF4-FFF2-40B4-BE49-F238E27FC236}">
                  <a16:creationId xmlns:a16="http://schemas.microsoft.com/office/drawing/2014/main" id="{C63C8D87-1D7E-4363-9EED-B5D6504AD8F2}"/>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4">
              <a:duotone>
                <a:schemeClr val="accent6">
                  <a:shade val="45000"/>
                  <a:satMod val="135000"/>
                </a:schemeClr>
                <a:prstClr val="white"/>
              </a:duotone>
              <a:alphaModFix amt="7000"/>
              <a:extLst>
                <a:ext uri="{28A0092B-C50C-407E-A947-70E740481C1C}">
                  <a14:useLocalDpi xmlns:a14="http://schemas.microsoft.com/office/drawing/2010/main" val="0"/>
                </a:ext>
              </a:extLst>
            </a:blip>
            <a:stretch>
              <a:fillRect/>
            </a:stretch>
          </p:blipFill>
          <p:spPr>
            <a:xfrm rot="16200000">
              <a:off x="5412135" y="-947254"/>
              <a:ext cx="5562598" cy="7457106"/>
            </a:xfrm>
            <a:prstGeom prst="rect">
              <a:avLst/>
            </a:prstGeom>
            <a:effectLst>
              <a:softEdge rad="0"/>
            </a:effectLst>
          </p:spPr>
        </p:pic>
      </p:grpSp>
      <p:sp>
        <p:nvSpPr>
          <p:cNvPr id="2" name="Title 1">
            <a:extLst>
              <a:ext uri="{FF2B5EF4-FFF2-40B4-BE49-F238E27FC236}">
                <a16:creationId xmlns:a16="http://schemas.microsoft.com/office/drawing/2014/main" id="{4786B036-C013-12EF-A20F-B85BB4C2323F}"/>
              </a:ext>
            </a:extLst>
          </p:cNvPr>
          <p:cNvSpPr>
            <a:spLocks noGrp="1"/>
          </p:cNvSpPr>
          <p:nvPr>
            <p:ph type="title"/>
          </p:nvPr>
        </p:nvSpPr>
        <p:spPr>
          <a:xfrm>
            <a:off x="471074" y="432099"/>
            <a:ext cx="5504233" cy="735220"/>
          </a:xfrm>
        </p:spPr>
        <p:txBody>
          <a:bodyPr vert="horz" lIns="91440" tIns="45720" rIns="91440" bIns="45720" rtlCol="0" anchor="b">
            <a:normAutofit fontScale="90000"/>
          </a:bodyPr>
          <a:lstStyle/>
          <a:p>
            <a:r>
              <a:rPr lang="en-US" dirty="0"/>
              <a:t>Slides App Screenshot</a:t>
            </a:r>
          </a:p>
        </p:txBody>
      </p:sp>
      <p:pic>
        <p:nvPicPr>
          <p:cNvPr id="3" name="Picture 2">
            <a:extLst>
              <a:ext uri="{FF2B5EF4-FFF2-40B4-BE49-F238E27FC236}">
                <a16:creationId xmlns:a16="http://schemas.microsoft.com/office/drawing/2014/main" id="{C8748884-4A5A-1F3C-B7A3-7E5FC7CD64A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89780" y="1620777"/>
            <a:ext cx="5115697" cy="4373920"/>
          </a:xfrm>
          <a:prstGeom prst="rect">
            <a:avLst/>
          </a:prstGeom>
        </p:spPr>
      </p:pic>
      <p:pic>
        <p:nvPicPr>
          <p:cNvPr id="4" name="Picture 3">
            <a:extLst>
              <a:ext uri="{FF2B5EF4-FFF2-40B4-BE49-F238E27FC236}">
                <a16:creationId xmlns:a16="http://schemas.microsoft.com/office/drawing/2014/main" id="{3A439505-F221-22DC-9FBC-B4455EF7D8C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6523" y="1697491"/>
            <a:ext cx="5439503" cy="4297206"/>
          </a:xfrm>
          <a:prstGeom prst="rect">
            <a:avLst/>
          </a:prstGeom>
        </p:spPr>
      </p:pic>
    </p:spTree>
    <p:extLst>
      <p:ext uri="{BB962C8B-B14F-4D97-AF65-F5344CB8AC3E}">
        <p14:creationId xmlns:p14="http://schemas.microsoft.com/office/powerpoint/2010/main" val="29318459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51" name="Picture 50">
            <a:extLst>
              <a:ext uri="{FF2B5EF4-FFF2-40B4-BE49-F238E27FC236}">
                <a16:creationId xmlns:a16="http://schemas.microsoft.com/office/drawing/2014/main" id="{BC526B7A-4801-4FD1-95C8-03AF22629E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53" name="Rectangle 52">
            <a:extLst>
              <a:ext uri="{FF2B5EF4-FFF2-40B4-BE49-F238E27FC236}">
                <a16:creationId xmlns:a16="http://schemas.microsoft.com/office/drawing/2014/main" id="{F1174801-1395-44C5-9B00-CCAC45C056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55" name="Rectangle 54">
            <a:extLst>
              <a:ext uri="{FF2B5EF4-FFF2-40B4-BE49-F238E27FC236}">
                <a16:creationId xmlns:a16="http://schemas.microsoft.com/office/drawing/2014/main" id="{8BADB362-9771-4A3C-B9E5-6777F34C50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 name="Title 1">
            <a:extLst>
              <a:ext uri="{FF2B5EF4-FFF2-40B4-BE49-F238E27FC236}">
                <a16:creationId xmlns:a16="http://schemas.microsoft.com/office/drawing/2014/main" id="{4786B036-C013-12EF-A20F-B85BB4C2323F}"/>
              </a:ext>
            </a:extLst>
          </p:cNvPr>
          <p:cNvSpPr>
            <a:spLocks noGrp="1"/>
          </p:cNvSpPr>
          <p:nvPr>
            <p:ph type="title"/>
          </p:nvPr>
        </p:nvSpPr>
        <p:spPr>
          <a:xfrm>
            <a:off x="565268" y="268153"/>
            <a:ext cx="4782578" cy="794161"/>
          </a:xfrm>
        </p:spPr>
        <p:txBody>
          <a:bodyPr vert="horz" lIns="91440" tIns="45720" rIns="91440" bIns="45720" rtlCol="0" anchor="ctr">
            <a:normAutofit/>
          </a:bodyPr>
          <a:lstStyle/>
          <a:p>
            <a:r>
              <a:rPr lang="en-US" sz="3600"/>
              <a:t>Slides App Screenshot</a:t>
            </a:r>
            <a:endParaRPr lang="en-US" sz="3600" dirty="0"/>
          </a:p>
        </p:txBody>
      </p:sp>
      <p:grpSp>
        <p:nvGrpSpPr>
          <p:cNvPr id="57" name="Group 56">
            <a:extLst>
              <a:ext uri="{FF2B5EF4-FFF2-40B4-BE49-F238E27FC236}">
                <a16:creationId xmlns:a16="http://schemas.microsoft.com/office/drawing/2014/main" id="{644D4363-EDF7-455D-B83A-9343AD20F5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8167025" y="76200"/>
            <a:ext cx="3997615" cy="6816079"/>
            <a:chOff x="8059620" y="41922"/>
            <a:chExt cx="3997615" cy="6816077"/>
          </a:xfrm>
        </p:grpSpPr>
        <p:pic>
          <p:nvPicPr>
            <p:cNvPr id="58" name="Picture 57">
              <a:extLst>
                <a:ext uri="{FF2B5EF4-FFF2-40B4-BE49-F238E27FC236}">
                  <a16:creationId xmlns:a16="http://schemas.microsoft.com/office/drawing/2014/main" id="{264248C9-9186-4DBE-9F5D-F02133F84FFF}"/>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duotone>
                <a:schemeClr val="accent6">
                  <a:shade val="45000"/>
                  <a:satMod val="135000"/>
                </a:schemeClr>
                <a:prstClr val="white"/>
              </a:duotone>
              <a:alphaModFix amt="7000"/>
              <a:extLst>
                <a:ext uri="{28A0092B-C50C-407E-A947-70E740481C1C}">
                  <a14:useLocalDpi xmlns:a14="http://schemas.microsoft.com/office/drawing/2010/main" val="0"/>
                </a:ext>
              </a:extLst>
            </a:blip>
            <a:srcRect l="22818" b="17291"/>
            <a:stretch/>
          </p:blipFill>
          <p:spPr>
            <a:xfrm flipH="1">
              <a:off x="8059620" y="1345934"/>
              <a:ext cx="3997615" cy="5512065"/>
            </a:xfrm>
            <a:prstGeom prst="rect">
              <a:avLst/>
            </a:prstGeom>
          </p:spPr>
        </p:pic>
        <p:pic>
          <p:nvPicPr>
            <p:cNvPr id="59" name="Picture 58">
              <a:extLst>
                <a:ext uri="{FF2B5EF4-FFF2-40B4-BE49-F238E27FC236}">
                  <a16:creationId xmlns:a16="http://schemas.microsoft.com/office/drawing/2014/main" id="{38935880-05FC-4BA7-B658-EB15C942352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duotone>
                <a:schemeClr val="accent6">
                  <a:shade val="45000"/>
                  <a:satMod val="135000"/>
                </a:schemeClr>
                <a:prstClr val="white"/>
              </a:duotone>
              <a:alphaModFix amt="15000"/>
              <a:extLst>
                <a:ext uri="{28A0092B-C50C-407E-A947-70E740481C1C}">
                  <a14:useLocalDpi xmlns:a14="http://schemas.microsoft.com/office/drawing/2010/main" val="0"/>
                </a:ext>
              </a:extLst>
            </a:blip>
            <a:srcRect r="40690"/>
            <a:stretch/>
          </p:blipFill>
          <p:spPr>
            <a:xfrm>
              <a:off x="8915400" y="41922"/>
              <a:ext cx="3141835" cy="6816077"/>
            </a:xfrm>
            <a:prstGeom prst="rect">
              <a:avLst/>
            </a:prstGeom>
          </p:spPr>
        </p:pic>
      </p:grpSp>
      <p:pic>
        <p:nvPicPr>
          <p:cNvPr id="6" name="Picture 5">
            <a:extLst>
              <a:ext uri="{FF2B5EF4-FFF2-40B4-BE49-F238E27FC236}">
                <a16:creationId xmlns:a16="http://schemas.microsoft.com/office/drawing/2014/main" id="{F14AC8A5-A64C-A17B-5BA2-AB958122298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7655" y="1363590"/>
            <a:ext cx="5179237" cy="2434241"/>
          </a:xfrm>
          <a:prstGeom prst="rect">
            <a:avLst/>
          </a:prstGeom>
        </p:spPr>
      </p:pic>
      <p:pic>
        <p:nvPicPr>
          <p:cNvPr id="8" name="Picture 7">
            <a:extLst>
              <a:ext uri="{FF2B5EF4-FFF2-40B4-BE49-F238E27FC236}">
                <a16:creationId xmlns:a16="http://schemas.microsoft.com/office/drawing/2014/main" id="{237EEB0C-537D-C7CA-A290-2D2E9566DE5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7654" y="4099107"/>
            <a:ext cx="5179237" cy="2356552"/>
          </a:xfrm>
          <a:prstGeom prst="rect">
            <a:avLst/>
          </a:prstGeom>
        </p:spPr>
      </p:pic>
      <p:pic>
        <p:nvPicPr>
          <p:cNvPr id="9" name="Picture 8">
            <a:extLst>
              <a:ext uri="{FF2B5EF4-FFF2-40B4-BE49-F238E27FC236}">
                <a16:creationId xmlns:a16="http://schemas.microsoft.com/office/drawing/2014/main" id="{3ECF209B-29CA-71EF-2442-1F9193B49ED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84266" y="1481930"/>
            <a:ext cx="5997219" cy="4973729"/>
          </a:xfrm>
          <a:prstGeom prst="rect">
            <a:avLst/>
          </a:prstGeom>
        </p:spPr>
      </p:pic>
    </p:spTree>
    <p:extLst>
      <p:ext uri="{BB962C8B-B14F-4D97-AF65-F5344CB8AC3E}">
        <p14:creationId xmlns:p14="http://schemas.microsoft.com/office/powerpoint/2010/main" val="175342176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 name="Rectangle 25">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41" name="Picture 27">
            <a:extLst>
              <a:ext uri="{FF2B5EF4-FFF2-40B4-BE49-F238E27FC236}">
                <a16:creationId xmlns:a16="http://schemas.microsoft.com/office/drawing/2014/main" id="{BC526B7A-4801-4FD1-95C8-03AF22629E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42" name="Rectangle 29">
            <a:extLst>
              <a:ext uri="{FF2B5EF4-FFF2-40B4-BE49-F238E27FC236}">
                <a16:creationId xmlns:a16="http://schemas.microsoft.com/office/drawing/2014/main" id="{F1174801-1395-44C5-9B00-CCAC45C056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43" name="Rectangle 31">
            <a:extLst>
              <a:ext uri="{FF2B5EF4-FFF2-40B4-BE49-F238E27FC236}">
                <a16:creationId xmlns:a16="http://schemas.microsoft.com/office/drawing/2014/main" id="{8BADB362-9771-4A3C-B9E5-6777F34C50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 name="Title 1">
            <a:extLst>
              <a:ext uri="{FF2B5EF4-FFF2-40B4-BE49-F238E27FC236}">
                <a16:creationId xmlns:a16="http://schemas.microsoft.com/office/drawing/2014/main" id="{4786B036-C013-12EF-A20F-B85BB4C2323F}"/>
              </a:ext>
            </a:extLst>
          </p:cNvPr>
          <p:cNvSpPr>
            <a:spLocks noGrp="1"/>
          </p:cNvSpPr>
          <p:nvPr>
            <p:ph type="title"/>
          </p:nvPr>
        </p:nvSpPr>
        <p:spPr>
          <a:xfrm>
            <a:off x="996275" y="394624"/>
            <a:ext cx="5099725" cy="821334"/>
          </a:xfrm>
        </p:spPr>
        <p:txBody>
          <a:bodyPr vert="horz" lIns="91440" tIns="45720" rIns="91440" bIns="45720" rtlCol="0" anchor="ctr">
            <a:normAutofit/>
          </a:bodyPr>
          <a:lstStyle/>
          <a:p>
            <a:r>
              <a:rPr lang="en-US" sz="3600" dirty="0"/>
              <a:t>Slides App Screenshot</a:t>
            </a:r>
          </a:p>
        </p:txBody>
      </p:sp>
      <p:grpSp>
        <p:nvGrpSpPr>
          <p:cNvPr id="44" name="Group 33">
            <a:extLst>
              <a:ext uri="{FF2B5EF4-FFF2-40B4-BE49-F238E27FC236}">
                <a16:creationId xmlns:a16="http://schemas.microsoft.com/office/drawing/2014/main" id="{644D4363-EDF7-455D-B83A-9343AD20F5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8167025" y="76200"/>
            <a:ext cx="3997615" cy="6816079"/>
            <a:chOff x="8059620" y="41922"/>
            <a:chExt cx="3997615" cy="6816077"/>
          </a:xfrm>
        </p:grpSpPr>
        <p:pic>
          <p:nvPicPr>
            <p:cNvPr id="35" name="Picture 34">
              <a:extLst>
                <a:ext uri="{FF2B5EF4-FFF2-40B4-BE49-F238E27FC236}">
                  <a16:creationId xmlns:a16="http://schemas.microsoft.com/office/drawing/2014/main" id="{264248C9-9186-4DBE-9F5D-F02133F84FFF}"/>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duotone>
                <a:schemeClr val="accent6">
                  <a:shade val="45000"/>
                  <a:satMod val="135000"/>
                </a:schemeClr>
                <a:prstClr val="white"/>
              </a:duotone>
              <a:alphaModFix amt="7000"/>
              <a:extLst>
                <a:ext uri="{28A0092B-C50C-407E-A947-70E740481C1C}">
                  <a14:useLocalDpi xmlns:a14="http://schemas.microsoft.com/office/drawing/2010/main" val="0"/>
                </a:ext>
              </a:extLst>
            </a:blip>
            <a:srcRect l="22818" b="17291"/>
            <a:stretch/>
          </p:blipFill>
          <p:spPr>
            <a:xfrm flipH="1">
              <a:off x="8059620" y="1345934"/>
              <a:ext cx="3997615" cy="5512065"/>
            </a:xfrm>
            <a:prstGeom prst="rect">
              <a:avLst/>
            </a:prstGeom>
          </p:spPr>
        </p:pic>
        <p:pic>
          <p:nvPicPr>
            <p:cNvPr id="36" name="Picture 35">
              <a:extLst>
                <a:ext uri="{FF2B5EF4-FFF2-40B4-BE49-F238E27FC236}">
                  <a16:creationId xmlns:a16="http://schemas.microsoft.com/office/drawing/2014/main" id="{38935880-05FC-4BA7-B658-EB15C942352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duotone>
                <a:schemeClr val="accent6">
                  <a:shade val="45000"/>
                  <a:satMod val="135000"/>
                </a:schemeClr>
                <a:prstClr val="white"/>
              </a:duotone>
              <a:alphaModFix amt="15000"/>
              <a:extLst>
                <a:ext uri="{28A0092B-C50C-407E-A947-70E740481C1C}">
                  <a14:useLocalDpi xmlns:a14="http://schemas.microsoft.com/office/drawing/2010/main" val="0"/>
                </a:ext>
              </a:extLst>
            </a:blip>
            <a:srcRect r="40690"/>
            <a:stretch/>
          </p:blipFill>
          <p:spPr>
            <a:xfrm>
              <a:off x="8915400" y="41922"/>
              <a:ext cx="3141835" cy="6816077"/>
            </a:xfrm>
            <a:prstGeom prst="rect">
              <a:avLst/>
            </a:prstGeom>
          </p:spPr>
        </p:pic>
      </p:grpSp>
      <p:pic>
        <p:nvPicPr>
          <p:cNvPr id="6" name="Picture 5">
            <a:extLst>
              <a:ext uri="{FF2B5EF4-FFF2-40B4-BE49-F238E27FC236}">
                <a16:creationId xmlns:a16="http://schemas.microsoft.com/office/drawing/2014/main" id="{57C5D3AA-0E26-7ACD-F8A3-54348E19D0F2}"/>
              </a:ext>
            </a:extLst>
          </p:cNvPr>
          <p:cNvPicPr>
            <a:picLocks noChangeAspect="1"/>
          </p:cNvPicPr>
          <p:nvPr/>
        </p:nvPicPr>
        <p:blipFill rotWithShape="1">
          <a:blip r:embed="rId4"/>
          <a:srcRect l="21662" r="20156"/>
          <a:stretch/>
        </p:blipFill>
        <p:spPr>
          <a:xfrm>
            <a:off x="6711580" y="1610582"/>
            <a:ext cx="4821199" cy="4122490"/>
          </a:xfrm>
          <a:prstGeom prst="rect">
            <a:avLst/>
          </a:prstGeom>
        </p:spPr>
      </p:pic>
      <p:pic>
        <p:nvPicPr>
          <p:cNvPr id="5" name="Picture 4">
            <a:extLst>
              <a:ext uri="{FF2B5EF4-FFF2-40B4-BE49-F238E27FC236}">
                <a16:creationId xmlns:a16="http://schemas.microsoft.com/office/drawing/2014/main" id="{5565EB84-17C6-BE41-9001-C4EBF922AFB6}"/>
              </a:ext>
            </a:extLst>
          </p:cNvPr>
          <p:cNvPicPr>
            <a:picLocks noChangeAspect="1"/>
          </p:cNvPicPr>
          <p:nvPr/>
        </p:nvPicPr>
        <p:blipFill rotWithShape="1">
          <a:blip r:embed="rId5">
            <a:extLst>
              <a:ext uri="{28A0092B-C50C-407E-A947-70E740481C1C}">
                <a14:useLocalDpi xmlns:a14="http://schemas.microsoft.com/office/drawing/2010/main" val="0"/>
              </a:ext>
            </a:extLst>
          </a:blip>
          <a:srcRect l="-1" r="45047"/>
          <a:stretch/>
        </p:blipFill>
        <p:spPr>
          <a:xfrm>
            <a:off x="694748" y="1610582"/>
            <a:ext cx="4924939" cy="4122490"/>
          </a:xfrm>
          <a:prstGeom prst="rect">
            <a:avLst/>
          </a:prstGeom>
        </p:spPr>
      </p:pic>
    </p:spTree>
    <p:extLst>
      <p:ext uri="{BB962C8B-B14F-4D97-AF65-F5344CB8AC3E}">
        <p14:creationId xmlns:p14="http://schemas.microsoft.com/office/powerpoint/2010/main" val="392510868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7">
            <a:extLst>
              <a:ext uri="{FF2B5EF4-FFF2-40B4-BE49-F238E27FC236}">
                <a16:creationId xmlns:a16="http://schemas.microsoft.com/office/drawing/2014/main" id="{2D924463-4DB7-437D-85B1-7EE5042DE5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5" name="Rectangle 9">
            <a:extLst>
              <a:ext uri="{FF2B5EF4-FFF2-40B4-BE49-F238E27FC236}">
                <a16:creationId xmlns:a16="http://schemas.microsoft.com/office/drawing/2014/main" id="{C8884498-8C0E-4CE3-A52C-4D46CFCBD2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grpSp>
        <p:nvGrpSpPr>
          <p:cNvPr id="12" name="Group 11">
            <a:extLst>
              <a:ext uri="{FF2B5EF4-FFF2-40B4-BE49-F238E27FC236}">
                <a16:creationId xmlns:a16="http://schemas.microsoft.com/office/drawing/2014/main" id="{914B50A6-093B-4BEC-814D-28A439BF616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4881" y="0"/>
            <a:ext cx="7724071" cy="6858000"/>
            <a:chOff x="4464881" y="0"/>
            <a:chExt cx="7724071" cy="6858000"/>
          </a:xfrm>
        </p:grpSpPr>
        <p:pic>
          <p:nvPicPr>
            <p:cNvPr id="26" name="Picture 12">
              <a:extLst>
                <a:ext uri="{FF2B5EF4-FFF2-40B4-BE49-F238E27FC236}">
                  <a16:creationId xmlns:a16="http://schemas.microsoft.com/office/drawing/2014/main" id="{BA6B3FC4-8E9F-47E9-9E04-AFD4802BFE59}"/>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duotone>
                <a:schemeClr val="accent6">
                  <a:shade val="45000"/>
                  <a:satMod val="135000"/>
                </a:schemeClr>
                <a:prstClr val="white"/>
              </a:duotone>
              <a:alphaModFix amt="15000"/>
              <a:extLst>
                <a:ext uri="{28A0092B-C50C-407E-A947-70E740481C1C}">
                  <a14:useLocalDpi xmlns:a14="http://schemas.microsoft.com/office/drawing/2010/main" val="0"/>
                </a:ext>
              </a:extLst>
            </a:blip>
            <a:stretch>
              <a:fillRect/>
            </a:stretch>
          </p:blipFill>
          <p:spPr>
            <a:xfrm>
              <a:off x="7073255" y="0"/>
              <a:ext cx="5115697" cy="6858000"/>
            </a:xfrm>
            <a:prstGeom prst="rect">
              <a:avLst/>
            </a:prstGeom>
          </p:spPr>
        </p:pic>
        <p:pic>
          <p:nvPicPr>
            <p:cNvPr id="33" name="Picture 13">
              <a:extLst>
                <a:ext uri="{FF2B5EF4-FFF2-40B4-BE49-F238E27FC236}">
                  <a16:creationId xmlns:a16="http://schemas.microsoft.com/office/drawing/2014/main" id="{4C534277-E69B-4B16-8548-820EE896253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4">
              <a:duotone>
                <a:schemeClr val="accent6">
                  <a:shade val="45000"/>
                  <a:satMod val="135000"/>
                </a:schemeClr>
                <a:prstClr val="white"/>
              </a:duotone>
              <a:alphaModFix amt="7000"/>
              <a:extLst>
                <a:ext uri="{28A0092B-C50C-407E-A947-70E740481C1C}">
                  <a14:useLocalDpi xmlns:a14="http://schemas.microsoft.com/office/drawing/2010/main" val="0"/>
                </a:ext>
              </a:extLst>
            </a:blip>
            <a:stretch>
              <a:fillRect/>
            </a:stretch>
          </p:blipFill>
          <p:spPr>
            <a:xfrm rot="16200000">
              <a:off x="5412135" y="-947254"/>
              <a:ext cx="5562598" cy="7457106"/>
            </a:xfrm>
            <a:prstGeom prst="rect">
              <a:avLst/>
            </a:prstGeom>
            <a:effectLst>
              <a:softEdge rad="0"/>
            </a:effectLst>
          </p:spPr>
        </p:pic>
      </p:grpSp>
      <p:sp>
        <p:nvSpPr>
          <p:cNvPr id="2" name="Content Placeholder 2">
            <a:extLst>
              <a:ext uri="{FF2B5EF4-FFF2-40B4-BE49-F238E27FC236}">
                <a16:creationId xmlns:a16="http://schemas.microsoft.com/office/drawing/2014/main" id="{109ADE6D-B253-11E9-C936-6AFE28EF5DC0}"/>
              </a:ext>
            </a:extLst>
          </p:cNvPr>
          <p:cNvSpPr txBox="1">
            <a:spLocks/>
          </p:cNvSpPr>
          <p:nvPr/>
        </p:nvSpPr>
        <p:spPr>
          <a:xfrm>
            <a:off x="613954" y="574766"/>
            <a:ext cx="10982790" cy="808419"/>
          </a:xfrm>
          <a:prstGeom prst="rect">
            <a:avLst/>
          </a:prstGeom>
        </p:spPr>
        <p:txBody>
          <a:bodyPr vert="horz" lIns="91440" tIns="45720" rIns="91440" bIns="45720" rtlCol="0">
            <a:normAutofit/>
          </a:bodyPr>
          <a:lstStyle>
            <a:lvl1pPr marL="0" indent="0" algn="ctr" defTabSz="914400" rtl="0" eaLnBrk="1" latinLnBrk="0" hangingPunct="1">
              <a:lnSpc>
                <a:spcPct val="110000"/>
              </a:lnSpc>
              <a:spcBef>
                <a:spcPts val="1000"/>
              </a:spcBef>
              <a:buClr>
                <a:schemeClr val="accent1"/>
              </a:buClr>
              <a:buFont typeface="Arial" panose="020B0604020202020204" pitchFamily="34" charset="0"/>
              <a:buNone/>
              <a:defRPr sz="2000" kern="1200">
                <a:solidFill>
                  <a:schemeClr val="tx1"/>
                </a:solidFill>
                <a:latin typeface="+mn-lt"/>
                <a:ea typeface="+mn-ea"/>
                <a:cs typeface="+mn-cs"/>
              </a:defRPr>
            </a:lvl1pPr>
            <a:lvl2pPr marL="457200" indent="0" algn="ctr" defTabSz="914400" rtl="0" eaLnBrk="1" latinLnBrk="0" hangingPunct="1">
              <a:lnSpc>
                <a:spcPct val="110000"/>
              </a:lnSpc>
              <a:spcBef>
                <a:spcPts val="500"/>
              </a:spcBef>
              <a:buClr>
                <a:schemeClr val="accent1"/>
              </a:buClr>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10000"/>
              </a:lnSpc>
              <a:spcBef>
                <a:spcPts val="500"/>
              </a:spcBef>
              <a:buClr>
                <a:schemeClr val="accent1"/>
              </a:buClr>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10000"/>
              </a:lnSpc>
              <a:spcBef>
                <a:spcPts val="500"/>
              </a:spcBef>
              <a:buClr>
                <a:schemeClr val="accent1"/>
              </a:buClr>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10000"/>
              </a:lnSpc>
              <a:spcBef>
                <a:spcPts val="500"/>
              </a:spcBef>
              <a:buClr>
                <a:schemeClr val="accent1"/>
              </a:buClr>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800" b="1" dirty="0">
                <a:latin typeface="+mj-lt"/>
                <a:cs typeface="Arial" panose="020B0604020202020204" pitchFamily="34" charset="0"/>
              </a:rPr>
              <a:t>GitHub Link</a:t>
            </a:r>
          </a:p>
          <a:p>
            <a:endParaRPr lang="en-US" sz="2800" b="1" dirty="0">
              <a:latin typeface="+mj-lt"/>
              <a:cs typeface="Arial" panose="020B0604020202020204" pitchFamily="34" charset="0"/>
            </a:endParaRPr>
          </a:p>
        </p:txBody>
      </p:sp>
      <p:sp>
        <p:nvSpPr>
          <p:cNvPr id="4" name="Content Placeholder 2">
            <a:extLst>
              <a:ext uri="{FF2B5EF4-FFF2-40B4-BE49-F238E27FC236}">
                <a16:creationId xmlns:a16="http://schemas.microsoft.com/office/drawing/2014/main" id="{46B4ED90-ACDF-1259-BF64-CBC69F4E6AD4}"/>
              </a:ext>
            </a:extLst>
          </p:cNvPr>
          <p:cNvSpPr txBox="1">
            <a:spLocks/>
          </p:cNvSpPr>
          <p:nvPr/>
        </p:nvSpPr>
        <p:spPr>
          <a:xfrm>
            <a:off x="2574079" y="2047929"/>
            <a:ext cx="7533565" cy="889948"/>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n-US" cap="all" spc="300" dirty="0">
              <a:latin typeface="+mj-lt"/>
            </a:endParaRPr>
          </a:p>
        </p:txBody>
      </p:sp>
      <p:sp>
        <p:nvSpPr>
          <p:cNvPr id="5" name="TextBox 4">
            <a:extLst>
              <a:ext uri="{FF2B5EF4-FFF2-40B4-BE49-F238E27FC236}">
                <a16:creationId xmlns:a16="http://schemas.microsoft.com/office/drawing/2014/main" id="{50462553-11F7-3ED1-122F-38CA775AB602}"/>
              </a:ext>
            </a:extLst>
          </p:cNvPr>
          <p:cNvSpPr txBox="1"/>
          <p:nvPr/>
        </p:nvSpPr>
        <p:spPr>
          <a:xfrm>
            <a:off x="3232815" y="2079224"/>
            <a:ext cx="5963049" cy="523220"/>
          </a:xfrm>
          <a:prstGeom prst="rect">
            <a:avLst/>
          </a:prstGeom>
          <a:noFill/>
        </p:spPr>
        <p:txBody>
          <a:bodyPr wrap="square" rtlCol="0">
            <a:spAutoFit/>
          </a:bodyPr>
          <a:lstStyle/>
          <a:p>
            <a:pPr algn="ctr"/>
            <a:r>
              <a:rPr lang="en-US" sz="2800" b="1" dirty="0">
                <a:latin typeface="+mj-lt"/>
                <a:cs typeface="Arial" panose="020B0604020202020204" pitchFamily="34" charset="0"/>
              </a:rPr>
              <a:t>Technical Paper Link</a:t>
            </a:r>
          </a:p>
        </p:txBody>
      </p:sp>
      <p:sp>
        <p:nvSpPr>
          <p:cNvPr id="6" name="TextBox 5">
            <a:extLst>
              <a:ext uri="{FF2B5EF4-FFF2-40B4-BE49-F238E27FC236}">
                <a16:creationId xmlns:a16="http://schemas.microsoft.com/office/drawing/2014/main" id="{A3281FCD-8A3B-DFCA-5DBA-CA35097104B2}"/>
              </a:ext>
            </a:extLst>
          </p:cNvPr>
          <p:cNvSpPr txBox="1"/>
          <p:nvPr/>
        </p:nvSpPr>
        <p:spPr>
          <a:xfrm>
            <a:off x="3359336" y="3465407"/>
            <a:ext cx="5963049" cy="523220"/>
          </a:xfrm>
          <a:prstGeom prst="rect">
            <a:avLst/>
          </a:prstGeom>
          <a:noFill/>
        </p:spPr>
        <p:txBody>
          <a:bodyPr wrap="square" rtlCol="0">
            <a:spAutoFit/>
          </a:bodyPr>
          <a:lstStyle/>
          <a:p>
            <a:pPr algn="ctr"/>
            <a:r>
              <a:rPr lang="en-US" sz="2800" b="1" dirty="0">
                <a:latin typeface="+mj-lt"/>
                <a:cs typeface="Arial" panose="020B0604020202020204" pitchFamily="34" charset="0"/>
              </a:rPr>
              <a:t>Installation Manual Link</a:t>
            </a:r>
          </a:p>
        </p:txBody>
      </p:sp>
      <p:sp>
        <p:nvSpPr>
          <p:cNvPr id="7" name="TextBox 6">
            <a:extLst>
              <a:ext uri="{FF2B5EF4-FFF2-40B4-BE49-F238E27FC236}">
                <a16:creationId xmlns:a16="http://schemas.microsoft.com/office/drawing/2014/main" id="{546D091B-5FC6-0CC7-5407-1C70831053EA}"/>
              </a:ext>
            </a:extLst>
          </p:cNvPr>
          <p:cNvSpPr txBox="1"/>
          <p:nvPr/>
        </p:nvSpPr>
        <p:spPr>
          <a:xfrm>
            <a:off x="3673498" y="4945485"/>
            <a:ext cx="5081682" cy="523220"/>
          </a:xfrm>
          <a:prstGeom prst="rect">
            <a:avLst/>
          </a:prstGeom>
          <a:noFill/>
        </p:spPr>
        <p:txBody>
          <a:bodyPr wrap="square" rtlCol="0">
            <a:spAutoFit/>
          </a:bodyPr>
          <a:lstStyle/>
          <a:p>
            <a:pPr algn="ctr"/>
            <a:r>
              <a:rPr lang="en-US" sz="2800" b="1" dirty="0">
                <a:latin typeface="+mj-lt"/>
                <a:cs typeface="Arial" panose="020B0604020202020204" pitchFamily="34" charset="0"/>
              </a:rPr>
              <a:t>API Documentation</a:t>
            </a:r>
          </a:p>
        </p:txBody>
      </p:sp>
    </p:spTree>
    <p:extLst>
      <p:ext uri="{BB962C8B-B14F-4D97-AF65-F5344CB8AC3E}">
        <p14:creationId xmlns:p14="http://schemas.microsoft.com/office/powerpoint/2010/main" val="2898787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25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par>
                          <p:cTn id="8" fill="hold">
                            <p:stCondLst>
                              <p:cond delay="750"/>
                            </p:stCondLst>
                            <p:childTnLst>
                              <p:par>
                                <p:cTn id="9" presetID="1" presetClass="entr" presetSubtype="0" fill="hold" grpId="0" nodeType="afterEffect" nodePh="1">
                                  <p:stCondLst>
                                    <p:cond delay="500"/>
                                  </p:stCondLst>
                                  <p:endCondLst>
                                    <p:cond evt="begin" delay="0">
                                      <p:tn val="9"/>
                                    </p:cond>
                                  </p:end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par>
                          <p:cTn id="11" fill="hold">
                            <p:stCondLst>
                              <p:cond delay="1250"/>
                            </p:stCondLst>
                            <p:childTnLst>
                              <p:par>
                                <p:cTn id="12" presetID="2" presetClass="entr" presetSubtype="4" fill="hold" grpId="0" nodeType="afterEffect">
                                  <p:stCondLst>
                                    <p:cond delay="500"/>
                                  </p:stCondLst>
                                  <p:childTnLst>
                                    <p:set>
                                      <p:cBhvr>
                                        <p:cTn id="13" dur="1" fill="hold">
                                          <p:stCondLst>
                                            <p:cond delay="0"/>
                                          </p:stCondLst>
                                        </p:cTn>
                                        <p:tgtEl>
                                          <p:spTgt spid="5"/>
                                        </p:tgtEl>
                                        <p:attrNameLst>
                                          <p:attrName>style.visibility</p:attrName>
                                        </p:attrNameLst>
                                      </p:cBhvr>
                                      <p:to>
                                        <p:strVal val="visible"/>
                                      </p:to>
                                    </p:set>
                                    <p:anim calcmode="lin" valueType="num">
                                      <p:cBhvr additive="base">
                                        <p:cTn id="14" dur="500" fill="hold"/>
                                        <p:tgtEl>
                                          <p:spTgt spid="5"/>
                                        </p:tgtEl>
                                        <p:attrNameLst>
                                          <p:attrName>ppt_x</p:attrName>
                                        </p:attrNameLst>
                                      </p:cBhvr>
                                      <p:tavLst>
                                        <p:tav tm="0">
                                          <p:val>
                                            <p:strVal val="#ppt_x"/>
                                          </p:val>
                                        </p:tav>
                                        <p:tav tm="100000">
                                          <p:val>
                                            <p:strVal val="#ppt_x"/>
                                          </p:val>
                                        </p:tav>
                                      </p:tavLst>
                                    </p:anim>
                                    <p:anim calcmode="lin" valueType="num">
                                      <p:cBhvr additive="base">
                                        <p:cTn id="15"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6"/>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4" grpId="0" build="p"/>
      <p:bldP spid="5" grpId="0"/>
      <p:bldP spid="6" grpId="0"/>
      <p:bldP spid="7" grpId="0"/>
    </p:bld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 name="Rectangle 50">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53" name="Picture 52">
            <a:extLst>
              <a:ext uri="{FF2B5EF4-FFF2-40B4-BE49-F238E27FC236}">
                <a16:creationId xmlns:a16="http://schemas.microsoft.com/office/drawing/2014/main" id="{BC526B7A-4801-4FD1-95C8-03AF22629E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55" name="Rectangle 54">
            <a:extLst>
              <a:ext uri="{FF2B5EF4-FFF2-40B4-BE49-F238E27FC236}">
                <a16:creationId xmlns:a16="http://schemas.microsoft.com/office/drawing/2014/main" id="{DE61FBD7-E37C-4B38-BE44-A6D4978D74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57" name="Rectangle 56">
            <a:extLst>
              <a:ext uri="{FF2B5EF4-FFF2-40B4-BE49-F238E27FC236}">
                <a16:creationId xmlns:a16="http://schemas.microsoft.com/office/drawing/2014/main" id="{392BFCFE-FD78-4EDF-BEFE-CC444DC5F3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59" name="Group 58">
            <a:extLst>
              <a:ext uri="{FF2B5EF4-FFF2-40B4-BE49-F238E27FC236}">
                <a16:creationId xmlns:a16="http://schemas.microsoft.com/office/drawing/2014/main" id="{D7102190-C0A1-4788-99F6-6A2F544443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0"/>
            <a:ext cx="7724071" cy="6858000"/>
            <a:chOff x="4464881" y="0"/>
            <a:chExt cx="7724071" cy="6858000"/>
          </a:xfrm>
        </p:grpSpPr>
        <p:pic>
          <p:nvPicPr>
            <p:cNvPr id="60" name="Picture 59">
              <a:extLst>
                <a:ext uri="{FF2B5EF4-FFF2-40B4-BE49-F238E27FC236}">
                  <a16:creationId xmlns:a16="http://schemas.microsoft.com/office/drawing/2014/main" id="{2821F602-B65F-4D39-86B7-9ED5C173508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duotone>
                <a:schemeClr val="accent6">
                  <a:shade val="45000"/>
                  <a:satMod val="135000"/>
                </a:schemeClr>
                <a:prstClr val="white"/>
              </a:duotone>
              <a:alphaModFix amt="15000"/>
              <a:extLst>
                <a:ext uri="{28A0092B-C50C-407E-A947-70E740481C1C}">
                  <a14:useLocalDpi xmlns:a14="http://schemas.microsoft.com/office/drawing/2010/main" val="0"/>
                </a:ext>
              </a:extLst>
            </a:blip>
            <a:stretch>
              <a:fillRect/>
            </a:stretch>
          </p:blipFill>
          <p:spPr>
            <a:xfrm>
              <a:off x="7073255" y="0"/>
              <a:ext cx="5115697" cy="6858000"/>
            </a:xfrm>
            <a:prstGeom prst="rect">
              <a:avLst/>
            </a:prstGeom>
          </p:spPr>
        </p:pic>
        <p:pic>
          <p:nvPicPr>
            <p:cNvPr id="61" name="Picture 60">
              <a:extLst>
                <a:ext uri="{FF2B5EF4-FFF2-40B4-BE49-F238E27FC236}">
                  <a16:creationId xmlns:a16="http://schemas.microsoft.com/office/drawing/2014/main" id="{6A5465FF-E08C-4ECD-9AE2-1D48873ECC07}"/>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4">
              <a:duotone>
                <a:schemeClr val="accent6">
                  <a:shade val="45000"/>
                  <a:satMod val="135000"/>
                </a:schemeClr>
                <a:prstClr val="white"/>
              </a:duotone>
              <a:alphaModFix amt="7000"/>
              <a:extLst>
                <a:ext uri="{28A0092B-C50C-407E-A947-70E740481C1C}">
                  <a14:useLocalDpi xmlns:a14="http://schemas.microsoft.com/office/drawing/2010/main" val="0"/>
                </a:ext>
              </a:extLst>
            </a:blip>
            <a:stretch>
              <a:fillRect/>
            </a:stretch>
          </p:blipFill>
          <p:spPr>
            <a:xfrm rot="16200000">
              <a:off x="5412135" y="-947254"/>
              <a:ext cx="5562598" cy="7457106"/>
            </a:xfrm>
            <a:prstGeom prst="rect">
              <a:avLst/>
            </a:prstGeom>
            <a:effectLst>
              <a:softEdge rad="0"/>
            </a:effectLst>
          </p:spPr>
        </p:pic>
      </p:grpSp>
      <p:sp>
        <p:nvSpPr>
          <p:cNvPr id="63" name="Rectangle 62">
            <a:extLst>
              <a:ext uri="{FF2B5EF4-FFF2-40B4-BE49-F238E27FC236}">
                <a16:creationId xmlns:a16="http://schemas.microsoft.com/office/drawing/2014/main" id="{8B5FAB37-BB0D-41A8-A5C8-65ADE0F008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1228" y="685800"/>
            <a:ext cx="10820400" cy="548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C5FA23E-87EC-8D18-9D69-867708A66337}"/>
              </a:ext>
            </a:extLst>
          </p:cNvPr>
          <p:cNvSpPr>
            <a:spLocks noGrp="1"/>
          </p:cNvSpPr>
          <p:nvPr>
            <p:ph type="title"/>
          </p:nvPr>
        </p:nvSpPr>
        <p:spPr>
          <a:xfrm>
            <a:off x="1231554" y="2740880"/>
            <a:ext cx="3921379" cy="1147666"/>
          </a:xfrm>
        </p:spPr>
        <p:txBody>
          <a:bodyPr vert="horz" lIns="91440" tIns="45720" rIns="91440" bIns="45720" rtlCol="0" anchor="b">
            <a:normAutofit fontScale="90000"/>
          </a:bodyPr>
          <a:lstStyle/>
          <a:p>
            <a:pPr algn="ctr"/>
            <a:r>
              <a:rPr lang="en-US" dirty="0"/>
              <a:t>Happy Eating</a:t>
            </a:r>
            <a:br>
              <a:rPr lang="en-US" dirty="0"/>
            </a:br>
            <a:endParaRPr lang="en-US" sz="3100" dirty="0"/>
          </a:p>
        </p:txBody>
      </p:sp>
      <p:pic>
        <p:nvPicPr>
          <p:cNvPr id="48" name="Graphic 47" descr="Chicken leg with solid fill">
            <a:extLst>
              <a:ext uri="{FF2B5EF4-FFF2-40B4-BE49-F238E27FC236}">
                <a16:creationId xmlns:a16="http://schemas.microsoft.com/office/drawing/2014/main" id="{3EA02439-04D0-D70F-80C5-E7AD45BCEF0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6171452" y="1409526"/>
            <a:ext cx="4125186" cy="4125186"/>
          </a:xfrm>
          <a:prstGeom prst="rect">
            <a:avLst/>
          </a:prstGeom>
        </p:spPr>
      </p:pic>
      <p:sp>
        <p:nvSpPr>
          <p:cNvPr id="3" name="Rectangle 2">
            <a:extLst>
              <a:ext uri="{FF2B5EF4-FFF2-40B4-BE49-F238E27FC236}">
                <a16:creationId xmlns:a16="http://schemas.microsoft.com/office/drawing/2014/main" id="{3A42C264-0138-D126-BAC0-6B6FDC6D6A2D}"/>
              </a:ext>
            </a:extLst>
          </p:cNvPr>
          <p:cNvSpPr/>
          <p:nvPr/>
        </p:nvSpPr>
        <p:spPr>
          <a:xfrm>
            <a:off x="5926026" y="1082351"/>
            <a:ext cx="4616038" cy="4693298"/>
          </a:xfrm>
          <a:prstGeom prst="rect">
            <a:avLst/>
          </a:prstGeom>
          <a:noFill/>
          <a:ln w="28575">
            <a:solidFill>
              <a:srgbClr val="215D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5E45EF05-70AC-2CB0-62F8-B7EB92949208}"/>
              </a:ext>
            </a:extLst>
          </p:cNvPr>
          <p:cNvSpPr txBox="1"/>
          <p:nvPr/>
        </p:nvSpPr>
        <p:spPr>
          <a:xfrm>
            <a:off x="3514805" y="3625740"/>
            <a:ext cx="1511410" cy="369332"/>
          </a:xfrm>
          <a:prstGeom prst="rect">
            <a:avLst/>
          </a:prstGeom>
          <a:noFill/>
        </p:spPr>
        <p:txBody>
          <a:bodyPr wrap="square">
            <a:spAutoFit/>
          </a:bodyPr>
          <a:lstStyle/>
          <a:p>
            <a:r>
              <a:rPr lang="en-US" sz="1800" dirty="0">
                <a:latin typeface="Amasis MT Pro" panose="02040504050005020304" pitchFamily="18" charset="0"/>
              </a:rPr>
              <a:t>Tiny-Coders</a:t>
            </a:r>
            <a:endParaRPr lang="en-US" dirty="0">
              <a:latin typeface="Amasis MT Pro" panose="02040504050005020304" pitchFamily="18" charset="0"/>
            </a:endParaRPr>
          </a:p>
        </p:txBody>
      </p:sp>
    </p:spTree>
    <p:extLst>
      <p:ext uri="{BB962C8B-B14F-4D97-AF65-F5344CB8AC3E}">
        <p14:creationId xmlns:p14="http://schemas.microsoft.com/office/powerpoint/2010/main" val="13327163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a:extLst>
              <a:ext uri="{FF2B5EF4-FFF2-40B4-BE49-F238E27FC236}">
                <a16:creationId xmlns:a16="http://schemas.microsoft.com/office/drawing/2014/main" id="{CDA2767E-38F3-49F7-BE02-EA3E6C7C8096}"/>
              </a:ext>
            </a:extLst>
          </p:cNvPr>
          <p:cNvSpPr>
            <a:spLocks noGrp="1"/>
          </p:cNvSpPr>
          <p:nvPr>
            <p:ph type="title"/>
          </p:nvPr>
        </p:nvSpPr>
        <p:spPr>
          <a:xfrm>
            <a:off x="205273" y="2460434"/>
            <a:ext cx="3312367" cy="1794326"/>
          </a:xfrm>
          <a:ln>
            <a:solidFill>
              <a:schemeClr val="tx1"/>
            </a:solidFill>
          </a:ln>
        </p:spPr>
        <p:txBody>
          <a:bodyPr>
            <a:normAutofit/>
          </a:bodyPr>
          <a:lstStyle/>
          <a:p>
            <a:r>
              <a:rPr lang="en-US" sz="3200" noProof="0" dirty="0">
                <a:solidFill>
                  <a:schemeClr val="tx1"/>
                </a:solidFill>
              </a:rPr>
              <a:t>Project</a:t>
            </a:r>
            <a:br>
              <a:rPr lang="en-US" sz="3200" noProof="0" dirty="0">
                <a:solidFill>
                  <a:schemeClr val="tx1"/>
                </a:solidFill>
              </a:rPr>
            </a:br>
            <a:r>
              <a:rPr lang="en-US" sz="3200" noProof="0" dirty="0">
                <a:solidFill>
                  <a:schemeClr val="tx1"/>
                </a:solidFill>
              </a:rPr>
              <a:t>description</a:t>
            </a:r>
            <a:endParaRPr lang="en-US" sz="3200" dirty="0">
              <a:solidFill>
                <a:schemeClr val="tx1"/>
              </a:solidFill>
            </a:endParaRPr>
          </a:p>
        </p:txBody>
      </p:sp>
      <p:graphicFrame>
        <p:nvGraphicFramePr>
          <p:cNvPr id="37" name="Text Placeholder 17">
            <a:extLst>
              <a:ext uri="{FF2B5EF4-FFF2-40B4-BE49-F238E27FC236}">
                <a16:creationId xmlns:a16="http://schemas.microsoft.com/office/drawing/2014/main" id="{78F4801B-1ABE-6670-E592-39463181D44F}"/>
              </a:ext>
            </a:extLst>
          </p:cNvPr>
          <p:cNvGraphicFramePr/>
          <p:nvPr>
            <p:extLst>
              <p:ext uri="{D42A27DB-BD31-4B8C-83A1-F6EECF244321}">
                <p14:modId xmlns:p14="http://schemas.microsoft.com/office/powerpoint/2010/main" val="2117863833"/>
              </p:ext>
            </p:extLst>
          </p:nvPr>
        </p:nvGraphicFramePr>
        <p:xfrm>
          <a:off x="4228249" y="434429"/>
          <a:ext cx="7621629" cy="606900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3" name="Content Placeholder 3">
            <a:extLst>
              <a:ext uri="{FF2B5EF4-FFF2-40B4-BE49-F238E27FC236}">
                <a16:creationId xmlns:a16="http://schemas.microsoft.com/office/drawing/2014/main" id="{159C94A9-ACDF-8274-F278-8A366DFF9F98}"/>
              </a:ext>
            </a:extLst>
          </p:cNvPr>
          <p:cNvGraphicFramePr>
            <a:graphicFrameLocks/>
          </p:cNvGraphicFramePr>
          <p:nvPr>
            <p:extLst>
              <p:ext uri="{D42A27DB-BD31-4B8C-83A1-F6EECF244321}">
                <p14:modId xmlns:p14="http://schemas.microsoft.com/office/powerpoint/2010/main" val="2156950298"/>
              </p:ext>
            </p:extLst>
          </p:nvPr>
        </p:nvGraphicFramePr>
        <p:xfrm>
          <a:off x="3722914" y="-17"/>
          <a:ext cx="8469086" cy="6858017"/>
        </p:xfrm>
        <a:graphic>
          <a:graphicData uri="http://schemas.openxmlformats.org/drawingml/2006/table">
            <a:tbl>
              <a:tblPr bandRow="1">
                <a:tableStyleId>{5C22544A-7EE6-4342-B048-85BDC9FD1C3A}</a:tableStyleId>
              </a:tblPr>
              <a:tblGrid>
                <a:gridCol w="2196528">
                  <a:extLst>
                    <a:ext uri="{9D8B030D-6E8A-4147-A177-3AD203B41FA5}">
                      <a16:colId xmlns:a16="http://schemas.microsoft.com/office/drawing/2014/main" val="4098883350"/>
                    </a:ext>
                  </a:extLst>
                </a:gridCol>
                <a:gridCol w="6272558">
                  <a:extLst>
                    <a:ext uri="{9D8B030D-6E8A-4147-A177-3AD203B41FA5}">
                      <a16:colId xmlns:a16="http://schemas.microsoft.com/office/drawing/2014/main" val="91846968"/>
                    </a:ext>
                  </a:extLst>
                </a:gridCol>
              </a:tblGrid>
              <a:tr h="360852">
                <a:tc gridSpan="2">
                  <a:txBody>
                    <a:bodyPr/>
                    <a:lstStyle/>
                    <a:p>
                      <a:pPr marL="0" marR="0" algn="ctr">
                        <a:spcBef>
                          <a:spcPts val="100"/>
                        </a:spcBef>
                        <a:spcAft>
                          <a:spcPts val="200"/>
                        </a:spcAft>
                      </a:pPr>
                      <a:r>
                        <a:rPr lang="en-US" sz="1400" dirty="0">
                          <a:solidFill>
                            <a:schemeClr val="bg1"/>
                          </a:solidFill>
                          <a:effectLst/>
                          <a:latin typeface="+mn-lt"/>
                        </a:rPr>
                        <a:t>Project Description</a:t>
                      </a:r>
                      <a:endParaRPr lang="en-US" sz="1400" dirty="0">
                        <a:solidFill>
                          <a:schemeClr val="bg1"/>
                        </a:solidFill>
                        <a:effectLst/>
                        <a:latin typeface="+mn-lt"/>
                        <a:ea typeface="Calibri" panose="020F0502020204030204" pitchFamily="34" charset="0"/>
                      </a:endParaRPr>
                    </a:p>
                  </a:txBody>
                  <a:tcPr marL="68580" marR="68580" marT="0" marB="0" anchor="ctr">
                    <a:solidFill>
                      <a:schemeClr val="tx1">
                        <a:lumMod val="75000"/>
                        <a:lumOff val="25000"/>
                      </a:schemeClr>
                    </a:solidFill>
                  </a:tcPr>
                </a:tc>
                <a:tc hMerge="1">
                  <a:txBody>
                    <a:bodyPr/>
                    <a:lstStyle/>
                    <a:p>
                      <a:endParaRPr lang="en-US"/>
                    </a:p>
                  </a:txBody>
                  <a:tcPr/>
                </a:tc>
                <a:extLst>
                  <a:ext uri="{0D108BD9-81ED-4DB2-BD59-A6C34878D82A}">
                    <a16:rowId xmlns:a16="http://schemas.microsoft.com/office/drawing/2014/main" val="1066148219"/>
                  </a:ext>
                </a:extLst>
              </a:tr>
              <a:tr h="396061">
                <a:tc>
                  <a:txBody>
                    <a:bodyPr/>
                    <a:lstStyle/>
                    <a:p>
                      <a:pPr marL="0" marR="0">
                        <a:spcBef>
                          <a:spcPts val="100"/>
                        </a:spcBef>
                        <a:spcAft>
                          <a:spcPts val="200"/>
                        </a:spcAft>
                      </a:pPr>
                      <a:r>
                        <a:rPr lang="en-US" sz="1400" dirty="0">
                          <a:solidFill>
                            <a:schemeClr val="tx1"/>
                          </a:solidFill>
                          <a:effectLst/>
                          <a:latin typeface="+mn-lt"/>
                        </a:rPr>
                        <a:t>Project Name:</a:t>
                      </a:r>
                      <a:endParaRPr lang="en-US" sz="1400" dirty="0">
                        <a:solidFill>
                          <a:schemeClr val="tx1"/>
                        </a:solidFill>
                        <a:effectLst/>
                        <a:latin typeface="+mn-lt"/>
                        <a:ea typeface="Calibri" panose="020F0502020204030204" pitchFamily="34" charset="0"/>
                      </a:endParaRPr>
                    </a:p>
                  </a:txBody>
                  <a:tcPr marL="68580" marR="68580" marT="0" marB="0" anchor="ctr">
                    <a:solidFill>
                      <a:srgbClr val="D1D6CB"/>
                    </a:solidFill>
                  </a:tcPr>
                </a:tc>
                <a:tc>
                  <a:txBody>
                    <a:bodyPr/>
                    <a:lstStyle/>
                    <a:p>
                      <a:pPr marL="0" marR="0">
                        <a:spcBef>
                          <a:spcPts val="100"/>
                        </a:spcBef>
                        <a:spcAft>
                          <a:spcPts val="200"/>
                        </a:spcAft>
                      </a:pPr>
                      <a:r>
                        <a:rPr lang="en-US" sz="1400" dirty="0">
                          <a:solidFill>
                            <a:schemeClr val="tx1"/>
                          </a:solidFill>
                          <a:effectLst/>
                          <a:latin typeface="+mn-lt"/>
                          <a:ea typeface="Calibri" panose="020F0502020204030204" pitchFamily="34" charset="0"/>
                        </a:rPr>
                        <a:t>Promoting Healthy Eating and Balanced Diet with Re-Define Me.</a:t>
                      </a:r>
                    </a:p>
                  </a:txBody>
                  <a:tcPr marL="68580" marR="68580" marT="0" marB="0" anchor="ctr">
                    <a:solidFill>
                      <a:srgbClr val="D1D6CB"/>
                    </a:solidFill>
                  </a:tcPr>
                </a:tc>
                <a:extLst>
                  <a:ext uri="{0D108BD9-81ED-4DB2-BD59-A6C34878D82A}">
                    <a16:rowId xmlns:a16="http://schemas.microsoft.com/office/drawing/2014/main" val="2044432227"/>
                  </a:ext>
                </a:extLst>
              </a:tr>
              <a:tr h="347290">
                <a:tc>
                  <a:txBody>
                    <a:bodyPr/>
                    <a:lstStyle/>
                    <a:p>
                      <a:pPr marL="0" marR="0">
                        <a:spcBef>
                          <a:spcPts val="100"/>
                        </a:spcBef>
                        <a:spcAft>
                          <a:spcPts val="200"/>
                        </a:spcAft>
                      </a:pPr>
                      <a:r>
                        <a:rPr lang="en-US" sz="1400" dirty="0">
                          <a:solidFill>
                            <a:schemeClr val="tx1"/>
                          </a:solidFill>
                          <a:effectLst/>
                          <a:latin typeface="+mn-lt"/>
                        </a:rPr>
                        <a:t>Team Name:</a:t>
                      </a:r>
                      <a:endParaRPr lang="en-US" sz="1400" dirty="0">
                        <a:solidFill>
                          <a:schemeClr val="tx1"/>
                        </a:solidFill>
                        <a:effectLst/>
                        <a:latin typeface="+mn-lt"/>
                        <a:ea typeface="Calibri" panose="020F0502020204030204" pitchFamily="34" charset="0"/>
                      </a:endParaRPr>
                    </a:p>
                  </a:txBody>
                  <a:tcPr marL="68580" marR="68580" marT="0" marB="0" anchor="ctr">
                    <a:solidFill>
                      <a:srgbClr val="D1D6CB"/>
                    </a:solidFill>
                  </a:tcPr>
                </a:tc>
                <a:tc>
                  <a:txBody>
                    <a:bodyPr/>
                    <a:lstStyle/>
                    <a:p>
                      <a:pPr marL="0" marR="0">
                        <a:spcBef>
                          <a:spcPts val="100"/>
                        </a:spcBef>
                        <a:spcAft>
                          <a:spcPts val="200"/>
                        </a:spcAft>
                      </a:pPr>
                      <a:r>
                        <a:rPr lang="en-US" sz="1400" dirty="0">
                          <a:solidFill>
                            <a:schemeClr val="tx1"/>
                          </a:solidFill>
                          <a:effectLst/>
                          <a:latin typeface="+mn-lt"/>
                        </a:rPr>
                        <a:t>Tiny Coders</a:t>
                      </a:r>
                      <a:endParaRPr lang="en-US" sz="1400" dirty="0">
                        <a:solidFill>
                          <a:schemeClr val="tx1"/>
                        </a:solidFill>
                        <a:effectLst/>
                        <a:latin typeface="+mn-lt"/>
                        <a:ea typeface="Calibri" panose="020F0502020204030204" pitchFamily="34" charset="0"/>
                      </a:endParaRPr>
                    </a:p>
                  </a:txBody>
                  <a:tcPr marL="68580" marR="68580" marT="0" marB="0" anchor="ctr">
                    <a:solidFill>
                      <a:srgbClr val="D1D6CB"/>
                    </a:solidFill>
                  </a:tcPr>
                </a:tc>
                <a:extLst>
                  <a:ext uri="{0D108BD9-81ED-4DB2-BD59-A6C34878D82A}">
                    <a16:rowId xmlns:a16="http://schemas.microsoft.com/office/drawing/2014/main" val="571001932"/>
                  </a:ext>
                </a:extLst>
              </a:tr>
              <a:tr h="2170924">
                <a:tc>
                  <a:txBody>
                    <a:bodyPr/>
                    <a:lstStyle/>
                    <a:p>
                      <a:pPr marL="0" marR="0">
                        <a:spcBef>
                          <a:spcPts val="100"/>
                        </a:spcBef>
                        <a:spcAft>
                          <a:spcPts val="200"/>
                        </a:spcAft>
                      </a:pPr>
                      <a:r>
                        <a:rPr lang="en-US" sz="1400" dirty="0">
                          <a:solidFill>
                            <a:schemeClr val="tx1"/>
                          </a:solidFill>
                          <a:effectLst/>
                          <a:latin typeface="+mn-lt"/>
                        </a:rPr>
                        <a:t>Project Description:</a:t>
                      </a:r>
                    </a:p>
                    <a:p>
                      <a:pPr marL="0" marR="0">
                        <a:spcBef>
                          <a:spcPts val="100"/>
                        </a:spcBef>
                        <a:spcAft>
                          <a:spcPts val="200"/>
                        </a:spcAft>
                      </a:pPr>
                      <a:r>
                        <a:rPr lang="en-US" sz="1400" dirty="0">
                          <a:solidFill>
                            <a:schemeClr val="tx1"/>
                          </a:solidFill>
                          <a:effectLst/>
                          <a:latin typeface="+mn-lt"/>
                        </a:rPr>
                        <a:t> </a:t>
                      </a:r>
                      <a:endParaRPr lang="en-US" sz="1400" dirty="0">
                        <a:solidFill>
                          <a:schemeClr val="tx1"/>
                        </a:solidFill>
                        <a:effectLst/>
                        <a:latin typeface="+mn-lt"/>
                        <a:ea typeface="Calibri" panose="020F0502020204030204" pitchFamily="34" charset="0"/>
                      </a:endParaRPr>
                    </a:p>
                  </a:txBody>
                  <a:tcPr marL="68580" marR="68580" marT="0" marB="0" anchor="ctr">
                    <a:solidFill>
                      <a:srgbClr val="D1D6CB"/>
                    </a:solidFill>
                  </a:tcPr>
                </a:tc>
                <a:tc>
                  <a:txBody>
                    <a:bodyPr/>
                    <a:lstStyle/>
                    <a:p>
                      <a:pPr marL="0" marR="0">
                        <a:spcBef>
                          <a:spcPts val="100"/>
                        </a:spcBef>
                        <a:spcAft>
                          <a:spcPts val="200"/>
                        </a:spcAft>
                      </a:pPr>
                      <a:r>
                        <a:rPr lang="en-US" sz="1400" dirty="0">
                          <a:solidFill>
                            <a:schemeClr val="tx1"/>
                          </a:solidFill>
                          <a:effectLst/>
                          <a:latin typeface="+mn-lt"/>
                        </a:rPr>
                        <a:t>We are providing </a:t>
                      </a:r>
                      <a:r>
                        <a:rPr lang="en-US" sz="1400" b="0" i="0" u="none" strike="noStrike" dirty="0">
                          <a:solidFill>
                            <a:schemeClr val="tx1"/>
                          </a:solidFill>
                          <a:effectLst/>
                          <a:latin typeface="+mn-lt"/>
                        </a:rPr>
                        <a:t>the customers a healthy living habits with proper nutrients and workouts with unique features according to the user customization.</a:t>
                      </a:r>
                    </a:p>
                    <a:p>
                      <a:pPr marL="0" marR="0">
                        <a:spcBef>
                          <a:spcPts val="100"/>
                        </a:spcBef>
                        <a:spcAft>
                          <a:spcPts val="200"/>
                        </a:spcAft>
                      </a:pPr>
                      <a:r>
                        <a:rPr lang="en-US" sz="1400" dirty="0">
                          <a:solidFill>
                            <a:schemeClr val="tx1"/>
                          </a:solidFill>
                          <a:effectLst/>
                          <a:latin typeface="+mn-lt"/>
                        </a:rPr>
                        <a:t>For Customers:</a:t>
                      </a:r>
                    </a:p>
                    <a:p>
                      <a:pPr marL="285750" marR="0" indent="-285750">
                        <a:spcBef>
                          <a:spcPts val="100"/>
                        </a:spcBef>
                        <a:spcAft>
                          <a:spcPts val="200"/>
                        </a:spcAft>
                        <a:buFont typeface="Arial" panose="020B0604020202020204" pitchFamily="34" charset="0"/>
                        <a:buChar char="•"/>
                      </a:pPr>
                      <a:r>
                        <a:rPr lang="en-US" sz="1400" dirty="0">
                          <a:solidFill>
                            <a:schemeClr val="tx1"/>
                          </a:solidFill>
                          <a:effectLst/>
                          <a:latin typeface="+mn-lt"/>
                        </a:rPr>
                        <a:t>Who wanted to take proper medications, supplements ,diet and workouts our web application </a:t>
                      </a:r>
                      <a:r>
                        <a:rPr lang="en-US" sz="1400" b="1" dirty="0">
                          <a:solidFill>
                            <a:schemeClr val="tx1"/>
                          </a:solidFill>
                          <a:effectLst/>
                          <a:latin typeface="+mn-lt"/>
                        </a:rPr>
                        <a:t>”Re-Define Me” </a:t>
                      </a:r>
                    </a:p>
                  </a:txBody>
                  <a:tcPr marL="68580" marR="68580" marT="0" marB="0" anchor="ctr">
                    <a:solidFill>
                      <a:srgbClr val="D1D6CB"/>
                    </a:solidFill>
                  </a:tcPr>
                </a:tc>
                <a:extLst>
                  <a:ext uri="{0D108BD9-81ED-4DB2-BD59-A6C34878D82A}">
                    <a16:rowId xmlns:a16="http://schemas.microsoft.com/office/drawing/2014/main" val="721421210"/>
                  </a:ext>
                </a:extLst>
              </a:tr>
              <a:tr h="213342">
                <a:tc gridSpan="2">
                  <a:txBody>
                    <a:bodyPr/>
                    <a:lstStyle/>
                    <a:p>
                      <a:pPr marL="0" marR="0" indent="457200">
                        <a:spcBef>
                          <a:spcPts val="100"/>
                        </a:spcBef>
                        <a:spcAft>
                          <a:spcPts val="200"/>
                        </a:spcAft>
                      </a:pPr>
                      <a:r>
                        <a:rPr lang="en-US" sz="1400" dirty="0">
                          <a:solidFill>
                            <a:schemeClr val="tx1"/>
                          </a:solidFill>
                          <a:effectLst/>
                          <a:latin typeface="+mn-lt"/>
                        </a:rPr>
                        <a:t> </a:t>
                      </a:r>
                      <a:endParaRPr lang="en-US" sz="1400" dirty="0">
                        <a:solidFill>
                          <a:schemeClr val="tx1"/>
                        </a:solidFill>
                        <a:effectLst/>
                        <a:latin typeface="+mn-lt"/>
                        <a:ea typeface="Calibri" panose="020F0502020204030204" pitchFamily="34" charset="0"/>
                      </a:endParaRPr>
                    </a:p>
                  </a:txBody>
                  <a:tcPr marL="68580" marR="68580" marT="0" marB="0" anchor="ctr">
                    <a:solidFill>
                      <a:srgbClr val="D1D6CB"/>
                    </a:solidFill>
                  </a:tcPr>
                </a:tc>
                <a:tc hMerge="1">
                  <a:txBody>
                    <a:bodyPr/>
                    <a:lstStyle/>
                    <a:p>
                      <a:endParaRPr lang="en-US"/>
                    </a:p>
                  </a:txBody>
                  <a:tcPr/>
                </a:tc>
                <a:extLst>
                  <a:ext uri="{0D108BD9-81ED-4DB2-BD59-A6C34878D82A}">
                    <a16:rowId xmlns:a16="http://schemas.microsoft.com/office/drawing/2014/main" val="288004483"/>
                  </a:ext>
                </a:extLst>
              </a:tr>
              <a:tr h="2425057">
                <a:tc>
                  <a:txBody>
                    <a:bodyPr/>
                    <a:lstStyle/>
                    <a:p>
                      <a:pPr marL="0" marR="0">
                        <a:spcBef>
                          <a:spcPts val="100"/>
                        </a:spcBef>
                        <a:spcAft>
                          <a:spcPts val="200"/>
                        </a:spcAft>
                      </a:pPr>
                      <a:r>
                        <a:rPr lang="en-US" sz="1400">
                          <a:solidFill>
                            <a:schemeClr val="tx1"/>
                          </a:solidFill>
                          <a:effectLst/>
                          <a:latin typeface="+mn-lt"/>
                        </a:rPr>
                        <a:t>Benefit Outcomes:</a:t>
                      </a:r>
                      <a:endParaRPr lang="en-US" sz="1400">
                        <a:solidFill>
                          <a:schemeClr val="tx1"/>
                        </a:solidFill>
                        <a:effectLst/>
                        <a:latin typeface="+mn-lt"/>
                        <a:ea typeface="Calibri" panose="020F0502020204030204" pitchFamily="34" charset="0"/>
                      </a:endParaRPr>
                    </a:p>
                  </a:txBody>
                  <a:tcPr marL="68580" marR="68580" marT="0" marB="0" anchor="ctr">
                    <a:solidFill>
                      <a:srgbClr val="D1D6CB"/>
                    </a:solidFill>
                  </a:tcPr>
                </a:tc>
                <a:tc>
                  <a:txBody>
                    <a:bodyPr/>
                    <a:lstStyle/>
                    <a:p>
                      <a:pPr marL="342900" marR="0" lvl="0" indent="-342900">
                        <a:spcBef>
                          <a:spcPts val="100"/>
                        </a:spcBef>
                        <a:spcAft>
                          <a:spcPts val="200"/>
                        </a:spcAft>
                        <a:buFont typeface="Arial" panose="020B0604020202020204" pitchFamily="34" charset="0"/>
                        <a:buChar char="●"/>
                      </a:pPr>
                      <a:r>
                        <a:rPr lang="en-US" sz="1400" dirty="0">
                          <a:solidFill>
                            <a:schemeClr val="tx1"/>
                          </a:solidFill>
                          <a:effectLst/>
                          <a:latin typeface="+mn-lt"/>
                        </a:rPr>
                        <a:t>Customers can contact dietitian and personal </a:t>
                      </a:r>
                      <a:r>
                        <a:rPr lang="en-US" sz="1400">
                          <a:solidFill>
                            <a:schemeClr val="tx1"/>
                          </a:solidFill>
                          <a:effectLst/>
                          <a:latin typeface="+mn-lt"/>
                        </a:rPr>
                        <a:t>trainers  </a:t>
                      </a:r>
                      <a:r>
                        <a:rPr lang="en-US" sz="1400" dirty="0">
                          <a:solidFill>
                            <a:schemeClr val="tx1"/>
                          </a:solidFill>
                          <a:effectLst/>
                          <a:latin typeface="+mn-lt"/>
                        </a:rPr>
                        <a:t>ones the user subscribes to the application</a:t>
                      </a:r>
                    </a:p>
                    <a:p>
                      <a:pPr marL="342900" marR="0" lvl="0" indent="-342900">
                        <a:spcBef>
                          <a:spcPts val="100"/>
                        </a:spcBef>
                        <a:spcAft>
                          <a:spcPts val="200"/>
                        </a:spcAft>
                        <a:buFont typeface="Arial" panose="020B0604020202020204" pitchFamily="34" charset="0"/>
                        <a:buChar char="●"/>
                      </a:pPr>
                      <a:r>
                        <a:rPr lang="en-US" sz="1400" dirty="0">
                          <a:solidFill>
                            <a:schemeClr val="tx1"/>
                          </a:solidFill>
                          <a:effectLst/>
                          <a:latin typeface="+mn-lt"/>
                        </a:rPr>
                        <a:t>The dietitian provides the nutrients details and the supplements to the customer without going to the hospital directly.</a:t>
                      </a:r>
                    </a:p>
                    <a:p>
                      <a:pPr marL="342900" marR="0" lvl="0" indent="-342900">
                        <a:spcBef>
                          <a:spcPts val="100"/>
                        </a:spcBef>
                        <a:spcAft>
                          <a:spcPts val="200"/>
                        </a:spcAft>
                        <a:buFont typeface="Arial" panose="020B0604020202020204" pitchFamily="34" charset="0"/>
                        <a:buChar char="●"/>
                      </a:pPr>
                      <a:r>
                        <a:rPr lang="en-US" sz="1400" dirty="0">
                          <a:solidFill>
                            <a:schemeClr val="tx1"/>
                          </a:solidFill>
                          <a:effectLst/>
                          <a:latin typeface="+mn-lt"/>
                        </a:rPr>
                        <a:t>It will provide the details of the gyms nearby and highly rated personal trainers.</a:t>
                      </a:r>
                    </a:p>
                    <a:p>
                      <a:pPr marL="342900" marR="0" lvl="0" indent="-342900">
                        <a:spcBef>
                          <a:spcPts val="100"/>
                        </a:spcBef>
                        <a:spcAft>
                          <a:spcPts val="200"/>
                        </a:spcAft>
                        <a:buFont typeface="Arial" panose="020B0604020202020204" pitchFamily="34" charset="0"/>
                        <a:buChar char="●"/>
                      </a:pPr>
                      <a:endParaRPr lang="en-US" sz="1400" dirty="0">
                        <a:solidFill>
                          <a:schemeClr val="tx1"/>
                        </a:solidFill>
                        <a:effectLst/>
                        <a:latin typeface="+mn-lt"/>
                      </a:endParaRPr>
                    </a:p>
                  </a:txBody>
                  <a:tcPr marL="68580" marR="68580" marT="0" marB="0" anchor="ctr">
                    <a:solidFill>
                      <a:srgbClr val="D1D6CB"/>
                    </a:solidFill>
                  </a:tcPr>
                </a:tc>
                <a:extLst>
                  <a:ext uri="{0D108BD9-81ED-4DB2-BD59-A6C34878D82A}">
                    <a16:rowId xmlns:a16="http://schemas.microsoft.com/office/drawing/2014/main" val="3268316107"/>
                  </a:ext>
                </a:extLst>
              </a:tr>
              <a:tr h="944473">
                <a:tc>
                  <a:txBody>
                    <a:bodyPr/>
                    <a:lstStyle/>
                    <a:p>
                      <a:pPr marL="0" marR="0">
                        <a:spcBef>
                          <a:spcPts val="100"/>
                        </a:spcBef>
                        <a:spcAft>
                          <a:spcPts val="200"/>
                        </a:spcAft>
                      </a:pPr>
                      <a:r>
                        <a:rPr lang="en-US" sz="1400" dirty="0">
                          <a:solidFill>
                            <a:schemeClr val="tx1"/>
                          </a:solidFill>
                          <a:effectLst/>
                          <a:latin typeface="+mn-lt"/>
                        </a:rPr>
                        <a:t>GitHub Wiki:</a:t>
                      </a:r>
                      <a:endParaRPr lang="en-US" sz="1400" dirty="0">
                        <a:solidFill>
                          <a:schemeClr val="tx1"/>
                        </a:solidFill>
                        <a:effectLst/>
                        <a:latin typeface="+mn-lt"/>
                        <a:ea typeface="Calibri" panose="020F0502020204030204" pitchFamily="34" charset="0"/>
                      </a:endParaRPr>
                    </a:p>
                  </a:txBody>
                  <a:tcPr marL="68580" marR="68580" marT="0" marB="0" anchor="ctr">
                    <a:solidFill>
                      <a:srgbClr val="D1D6CB"/>
                    </a:solidFill>
                  </a:tcPr>
                </a:tc>
                <a:tc>
                  <a:txBody>
                    <a:bodyPr/>
                    <a:lstStyle/>
                    <a:p>
                      <a:pPr marL="0" marR="0">
                        <a:spcBef>
                          <a:spcPts val="100"/>
                        </a:spcBef>
                        <a:spcAft>
                          <a:spcPts val="200"/>
                        </a:spcAft>
                      </a:pPr>
                      <a:r>
                        <a:rPr lang="en-US" sz="1400" u="sng" dirty="0">
                          <a:solidFill>
                            <a:schemeClr val="tx1"/>
                          </a:solidFill>
                          <a:effectLst/>
                          <a:latin typeface="+mn-lt"/>
                        </a:rPr>
                        <a:t>https://github.com/DhariniMansi/CS691.wiki.git</a:t>
                      </a:r>
                      <a:endParaRPr lang="en-US" sz="1400" dirty="0">
                        <a:solidFill>
                          <a:schemeClr val="tx1"/>
                        </a:solidFill>
                        <a:effectLst/>
                        <a:latin typeface="+mn-lt"/>
                        <a:ea typeface="Calibri" panose="020F0502020204030204" pitchFamily="34" charset="0"/>
                      </a:endParaRPr>
                    </a:p>
                  </a:txBody>
                  <a:tcPr marL="68580" marR="68580" marT="0" marB="0" anchor="ctr">
                    <a:solidFill>
                      <a:srgbClr val="D1D6CB"/>
                    </a:solidFill>
                  </a:tcPr>
                </a:tc>
                <a:extLst>
                  <a:ext uri="{0D108BD9-81ED-4DB2-BD59-A6C34878D82A}">
                    <a16:rowId xmlns:a16="http://schemas.microsoft.com/office/drawing/2014/main" val="1357886942"/>
                  </a:ext>
                </a:extLst>
              </a:tr>
            </a:tbl>
          </a:graphicData>
        </a:graphic>
      </p:graphicFrame>
    </p:spTree>
    <p:extLst>
      <p:ext uri="{BB962C8B-B14F-4D97-AF65-F5344CB8AC3E}">
        <p14:creationId xmlns:p14="http://schemas.microsoft.com/office/powerpoint/2010/main" val="41366166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a:extLst>
              <a:ext uri="{FF2B5EF4-FFF2-40B4-BE49-F238E27FC236}">
                <a16:creationId xmlns:a16="http://schemas.microsoft.com/office/drawing/2014/main" id="{CDA2767E-38F3-49F7-BE02-EA3E6C7C8096}"/>
              </a:ext>
            </a:extLst>
          </p:cNvPr>
          <p:cNvSpPr>
            <a:spLocks noGrp="1"/>
          </p:cNvSpPr>
          <p:nvPr>
            <p:ph type="title"/>
          </p:nvPr>
        </p:nvSpPr>
        <p:spPr>
          <a:xfrm>
            <a:off x="202162" y="2275084"/>
            <a:ext cx="3119535" cy="2007667"/>
          </a:xfrm>
          <a:ln>
            <a:solidFill>
              <a:schemeClr val="tx1"/>
            </a:solidFill>
          </a:ln>
        </p:spPr>
        <p:txBody>
          <a:bodyPr>
            <a:normAutofit/>
          </a:bodyPr>
          <a:lstStyle/>
          <a:p>
            <a:r>
              <a:rPr lang="en-US" noProof="0" dirty="0">
                <a:solidFill>
                  <a:schemeClr val="tx1"/>
                </a:solidFill>
              </a:rPr>
              <a:t>Team Working Agreement</a:t>
            </a:r>
            <a:endParaRPr lang="en-US" dirty="0">
              <a:solidFill>
                <a:schemeClr val="tx1"/>
              </a:solidFill>
            </a:endParaRPr>
          </a:p>
        </p:txBody>
      </p:sp>
      <p:graphicFrame>
        <p:nvGraphicFramePr>
          <p:cNvPr id="37" name="Text Placeholder 17">
            <a:extLst>
              <a:ext uri="{FF2B5EF4-FFF2-40B4-BE49-F238E27FC236}">
                <a16:creationId xmlns:a16="http://schemas.microsoft.com/office/drawing/2014/main" id="{78F4801B-1ABE-6670-E592-39463181D44F}"/>
              </a:ext>
            </a:extLst>
          </p:cNvPr>
          <p:cNvGraphicFramePr/>
          <p:nvPr>
            <p:extLst>
              <p:ext uri="{D42A27DB-BD31-4B8C-83A1-F6EECF244321}">
                <p14:modId xmlns:p14="http://schemas.microsoft.com/office/powerpoint/2010/main" val="1251087738"/>
              </p:ext>
            </p:extLst>
          </p:nvPr>
        </p:nvGraphicFramePr>
        <p:xfrm>
          <a:off x="4228249" y="434429"/>
          <a:ext cx="7621629" cy="606900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Picture 3" descr="Text, letter&#10;&#10;Description automatically generated">
            <a:extLst>
              <a:ext uri="{FF2B5EF4-FFF2-40B4-BE49-F238E27FC236}">
                <a16:creationId xmlns:a16="http://schemas.microsoft.com/office/drawing/2014/main" id="{15241F82-17AC-F518-B7EF-AA4BF3CE0B9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285102" y="24741"/>
            <a:ext cx="5379787" cy="6808518"/>
          </a:xfrm>
          <a:prstGeom prst="rect">
            <a:avLst/>
          </a:prstGeom>
        </p:spPr>
      </p:pic>
    </p:spTree>
    <p:extLst>
      <p:ext uri="{BB962C8B-B14F-4D97-AF65-F5344CB8AC3E}">
        <p14:creationId xmlns:p14="http://schemas.microsoft.com/office/powerpoint/2010/main" val="9819615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a:extLst>
              <a:ext uri="{FF2B5EF4-FFF2-40B4-BE49-F238E27FC236}">
                <a16:creationId xmlns:a16="http://schemas.microsoft.com/office/drawing/2014/main" id="{CDA2767E-38F3-49F7-BE02-EA3E6C7C8096}"/>
              </a:ext>
            </a:extLst>
          </p:cNvPr>
          <p:cNvSpPr>
            <a:spLocks noGrp="1"/>
          </p:cNvSpPr>
          <p:nvPr>
            <p:ph type="title"/>
          </p:nvPr>
        </p:nvSpPr>
        <p:spPr>
          <a:xfrm>
            <a:off x="531846" y="2200440"/>
            <a:ext cx="2671068" cy="2016997"/>
          </a:xfrm>
          <a:ln>
            <a:solidFill>
              <a:schemeClr val="tx1"/>
            </a:solidFill>
          </a:ln>
        </p:spPr>
        <p:txBody>
          <a:bodyPr>
            <a:normAutofit/>
          </a:bodyPr>
          <a:lstStyle/>
          <a:p>
            <a:r>
              <a:rPr lang="en-US" sz="3200" noProof="0" dirty="0">
                <a:solidFill>
                  <a:schemeClr val="tx1"/>
                </a:solidFill>
              </a:rPr>
              <a:t>PERSONAS</a:t>
            </a:r>
            <a:endParaRPr lang="en-US" sz="3200" dirty="0">
              <a:solidFill>
                <a:schemeClr val="tx1"/>
              </a:solidFill>
            </a:endParaRPr>
          </a:p>
        </p:txBody>
      </p:sp>
      <p:graphicFrame>
        <p:nvGraphicFramePr>
          <p:cNvPr id="37" name="Text Placeholder 17">
            <a:extLst>
              <a:ext uri="{FF2B5EF4-FFF2-40B4-BE49-F238E27FC236}">
                <a16:creationId xmlns:a16="http://schemas.microsoft.com/office/drawing/2014/main" id="{78F4801B-1ABE-6670-E592-39463181D44F}"/>
              </a:ext>
            </a:extLst>
          </p:cNvPr>
          <p:cNvGraphicFramePr/>
          <p:nvPr>
            <p:extLst>
              <p:ext uri="{D42A27DB-BD31-4B8C-83A1-F6EECF244321}">
                <p14:modId xmlns:p14="http://schemas.microsoft.com/office/powerpoint/2010/main" val="1066601776"/>
              </p:ext>
            </p:extLst>
          </p:nvPr>
        </p:nvGraphicFramePr>
        <p:xfrm>
          <a:off x="4021495" y="265923"/>
          <a:ext cx="7893698" cy="632615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958855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39" name="Picture 38">
            <a:extLst>
              <a:ext uri="{FF2B5EF4-FFF2-40B4-BE49-F238E27FC236}">
                <a16:creationId xmlns:a16="http://schemas.microsoft.com/office/drawing/2014/main" id="{BC526B7A-4801-4FD1-95C8-03AF22629E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41" name="Rectangle 40">
            <a:extLst>
              <a:ext uri="{FF2B5EF4-FFF2-40B4-BE49-F238E27FC236}">
                <a16:creationId xmlns:a16="http://schemas.microsoft.com/office/drawing/2014/main" id="{37FDDF72-DE39-4F99-A3C1-DD9D7815D7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43" name="Rectangle 42">
            <a:extLst>
              <a:ext uri="{FF2B5EF4-FFF2-40B4-BE49-F238E27FC236}">
                <a16:creationId xmlns:a16="http://schemas.microsoft.com/office/drawing/2014/main" id="{5E4ECE80-3AD1-450C-B62A-98788F1939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9" name="Content Placeholder 8" descr="Graphical user interface, text, application, email&#10;&#10;Description automatically generated">
            <a:extLst>
              <a:ext uri="{FF2B5EF4-FFF2-40B4-BE49-F238E27FC236}">
                <a16:creationId xmlns:a16="http://schemas.microsoft.com/office/drawing/2014/main" id="{A498C51B-7136-6064-7977-EA049DD0A4FA}"/>
              </a:ext>
            </a:extLst>
          </p:cNvPr>
          <p:cNvPicPr>
            <a:picLocks noGrp="1" noChangeAspect="1"/>
          </p:cNvPicPr>
          <p:nvPr>
            <p:ph idx="1"/>
          </p:nvPr>
        </p:nvPicPr>
        <p:blipFill rotWithShape="1">
          <a:blip r:embed="rId3">
            <a:alphaModFix/>
            <a:extLst>
              <a:ext uri="{28A0092B-C50C-407E-A947-70E740481C1C}">
                <a14:useLocalDpi xmlns:a14="http://schemas.microsoft.com/office/drawing/2010/main" val="0"/>
              </a:ext>
            </a:extLst>
          </a:blip>
          <a:srcRect b="20"/>
          <a:stretch/>
        </p:blipFill>
        <p:spPr>
          <a:xfrm>
            <a:off x="20" y="10"/>
            <a:ext cx="12191980" cy="6857990"/>
          </a:xfrm>
          <a:prstGeom prst="rect">
            <a:avLst/>
          </a:prstGeom>
        </p:spPr>
      </p:pic>
    </p:spTree>
    <p:extLst>
      <p:ext uri="{BB962C8B-B14F-4D97-AF65-F5344CB8AC3E}">
        <p14:creationId xmlns:p14="http://schemas.microsoft.com/office/powerpoint/2010/main" val="32428768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8" name="Rectangle 57">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60" name="Picture 59">
            <a:extLst>
              <a:ext uri="{FF2B5EF4-FFF2-40B4-BE49-F238E27FC236}">
                <a16:creationId xmlns:a16="http://schemas.microsoft.com/office/drawing/2014/main" id="{BC526B7A-4801-4FD1-95C8-03AF22629E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62" name="Rectangle 61">
            <a:extLst>
              <a:ext uri="{FF2B5EF4-FFF2-40B4-BE49-F238E27FC236}">
                <a16:creationId xmlns:a16="http://schemas.microsoft.com/office/drawing/2014/main" id="{297F7562-DBE2-4729-835D-1486BBB437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2627"/>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64" name="Rectangle 63">
            <a:extLst>
              <a:ext uri="{FF2B5EF4-FFF2-40B4-BE49-F238E27FC236}">
                <a16:creationId xmlns:a16="http://schemas.microsoft.com/office/drawing/2014/main" id="{DCE0245F-7D4D-413E-940B-1D9D9A1711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627"/>
            <a:ext cx="12188952"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66" name="Group 65">
            <a:extLst>
              <a:ext uri="{FF2B5EF4-FFF2-40B4-BE49-F238E27FC236}">
                <a16:creationId xmlns:a16="http://schemas.microsoft.com/office/drawing/2014/main" id="{5BB11B77-16CE-4796-9677-F0ED67FCEC1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0"/>
            <a:ext cx="7724071" cy="6858000"/>
            <a:chOff x="4464881" y="0"/>
            <a:chExt cx="7724071" cy="6858000"/>
          </a:xfrm>
        </p:grpSpPr>
        <p:pic>
          <p:nvPicPr>
            <p:cNvPr id="67" name="Picture 66">
              <a:extLst>
                <a:ext uri="{FF2B5EF4-FFF2-40B4-BE49-F238E27FC236}">
                  <a16:creationId xmlns:a16="http://schemas.microsoft.com/office/drawing/2014/main" id="{EF26510D-AF6F-45BA-9996-9EA0F149D097}"/>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duotone>
                <a:schemeClr val="accent6">
                  <a:shade val="45000"/>
                  <a:satMod val="135000"/>
                </a:schemeClr>
                <a:prstClr val="white"/>
              </a:duotone>
              <a:alphaModFix amt="15000"/>
              <a:extLst>
                <a:ext uri="{28A0092B-C50C-407E-A947-70E740481C1C}">
                  <a14:useLocalDpi xmlns:a14="http://schemas.microsoft.com/office/drawing/2010/main" val="0"/>
                </a:ext>
              </a:extLst>
            </a:blip>
            <a:stretch>
              <a:fillRect/>
            </a:stretch>
          </p:blipFill>
          <p:spPr>
            <a:xfrm>
              <a:off x="7073255" y="0"/>
              <a:ext cx="5115697" cy="6858000"/>
            </a:xfrm>
            <a:prstGeom prst="rect">
              <a:avLst/>
            </a:prstGeom>
          </p:spPr>
        </p:pic>
        <p:pic>
          <p:nvPicPr>
            <p:cNvPr id="68" name="Picture 67">
              <a:extLst>
                <a:ext uri="{FF2B5EF4-FFF2-40B4-BE49-F238E27FC236}">
                  <a16:creationId xmlns:a16="http://schemas.microsoft.com/office/drawing/2014/main" id="{5E04EA3F-927A-42F5-96EF-44DCE97863D0}"/>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4">
              <a:duotone>
                <a:schemeClr val="accent6">
                  <a:shade val="45000"/>
                  <a:satMod val="135000"/>
                </a:schemeClr>
                <a:prstClr val="white"/>
              </a:duotone>
              <a:alphaModFix amt="7000"/>
              <a:extLst>
                <a:ext uri="{28A0092B-C50C-407E-A947-70E740481C1C}">
                  <a14:useLocalDpi xmlns:a14="http://schemas.microsoft.com/office/drawing/2010/main" val="0"/>
                </a:ext>
              </a:extLst>
            </a:blip>
            <a:stretch>
              <a:fillRect/>
            </a:stretch>
          </p:blipFill>
          <p:spPr>
            <a:xfrm rot="16200000">
              <a:off x="5412135" y="-947254"/>
              <a:ext cx="5562598" cy="7457106"/>
            </a:xfrm>
            <a:prstGeom prst="rect">
              <a:avLst/>
            </a:prstGeom>
            <a:effectLst>
              <a:softEdge rad="0"/>
            </a:effectLst>
          </p:spPr>
        </p:pic>
      </p:grpSp>
      <p:pic>
        <p:nvPicPr>
          <p:cNvPr id="5" name="Content Placeholder 4" descr="Graphical user interface, text, application&#10;&#10;Description automatically generated">
            <a:extLst>
              <a:ext uri="{FF2B5EF4-FFF2-40B4-BE49-F238E27FC236}">
                <a16:creationId xmlns:a16="http://schemas.microsoft.com/office/drawing/2014/main" id="{646BD4DE-282F-E77D-C2CB-94924509FDE3}"/>
              </a:ext>
            </a:extLst>
          </p:cNvPr>
          <p:cNvPicPr>
            <a:picLocks noGrp="1" noChangeAspect="1"/>
          </p:cNvPicPr>
          <p:nvPr>
            <p:ph idx="1"/>
          </p:nvPr>
        </p:nvPicPr>
        <p:blipFill rotWithShape="1">
          <a:blip r:embed="rId5">
            <a:extLst>
              <a:ext uri="{28A0092B-C50C-407E-A947-70E740481C1C}">
                <a14:useLocalDpi xmlns:a14="http://schemas.microsoft.com/office/drawing/2010/main" val="0"/>
              </a:ext>
            </a:extLst>
          </a:blip>
          <a:srcRect r="444"/>
          <a:stretch/>
        </p:blipFill>
        <p:spPr>
          <a:xfrm>
            <a:off x="0" y="-5258"/>
            <a:ext cx="12188952" cy="6856256"/>
          </a:xfrm>
          <a:prstGeom prst="rect">
            <a:avLst/>
          </a:prstGeom>
        </p:spPr>
      </p:pic>
    </p:spTree>
    <p:extLst>
      <p:ext uri="{BB962C8B-B14F-4D97-AF65-F5344CB8AC3E}">
        <p14:creationId xmlns:p14="http://schemas.microsoft.com/office/powerpoint/2010/main" val="3494872820"/>
      </p:ext>
    </p:extLst>
  </p:cSld>
  <p:clrMapOvr>
    <a:masterClrMapping/>
  </p:clrMapOvr>
</p:sld>
</file>

<file path=ppt/theme/theme1.xml><?xml version="1.0" encoding="utf-8"?>
<a:theme xmlns:a="http://schemas.openxmlformats.org/drawingml/2006/main" name="DappledVTI">
  <a:themeElements>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Custom 67">
      <a:majorFont>
        <a:latin typeface="Sabon Next LT"/>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appledVTI" id="{204FEFAB-F02B-4FE8-B509-C50A618B972D}" vid="{7EAEADA8-5A8E-45B2-B0E4-448EC7E7A94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7319</TotalTime>
  <Words>1041</Words>
  <Application>Microsoft Office PowerPoint</Application>
  <PresentationFormat>Widescreen</PresentationFormat>
  <Paragraphs>161</Paragraphs>
  <Slides>46</Slides>
  <Notes>4</Notes>
  <HiddenSlides>0</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2</vt:i4>
      </vt:variant>
      <vt:variant>
        <vt:lpstr>Slide Titles</vt:lpstr>
      </vt:variant>
      <vt:variant>
        <vt:i4>46</vt:i4>
      </vt:variant>
    </vt:vector>
  </HeadingPairs>
  <TitlesOfParts>
    <vt:vector size="57" baseType="lpstr">
      <vt:lpstr>Amasis MT Pro</vt:lpstr>
      <vt:lpstr>Arial</vt:lpstr>
      <vt:lpstr>Avenir Next LT Pro</vt:lpstr>
      <vt:lpstr>Avenir Next LT Pro Light</vt:lpstr>
      <vt:lpstr>AvenirNext LT Pro Medium</vt:lpstr>
      <vt:lpstr>Calibri</vt:lpstr>
      <vt:lpstr>Sabon Next LT</vt:lpstr>
      <vt:lpstr>Wingdings</vt:lpstr>
      <vt:lpstr>DappledVTI</vt:lpstr>
      <vt:lpstr>Worksheet</vt:lpstr>
      <vt:lpstr>Microsoft Excel Worksheet</vt:lpstr>
      <vt:lpstr>Promoting Heathy Eating and Balanced Diet </vt:lpstr>
      <vt:lpstr>AGENDA</vt:lpstr>
      <vt:lpstr>PowerPoint Presentation</vt:lpstr>
      <vt:lpstr>Improvements made from Professor Feedback</vt:lpstr>
      <vt:lpstr>Project description</vt:lpstr>
      <vt:lpstr>Team Working Agreement</vt:lpstr>
      <vt:lpstr>PERSONAS</vt:lpstr>
      <vt:lpstr>PowerPoint Presentation</vt:lpstr>
      <vt:lpstr>PowerPoint Presentation</vt:lpstr>
      <vt:lpstr>PowerPoint Presentation</vt:lpstr>
      <vt:lpstr>PowerPoint Presentation</vt:lpstr>
      <vt:lpstr>MVP</vt:lpstr>
      <vt:lpstr>PowerPoint Presentation</vt:lpstr>
      <vt:lpstr>PowerPoint Presentation</vt:lpstr>
      <vt:lpstr>Technologies</vt:lpstr>
      <vt:lpstr>Diagrams</vt:lpstr>
      <vt:lpstr>Architectural Diagram</vt:lpstr>
      <vt:lpstr>ER Diagram</vt:lpstr>
      <vt:lpstr>User sequence diagrams</vt:lpstr>
      <vt:lpstr>Data Flow Diagram </vt:lpstr>
      <vt:lpstr>Algorithm</vt:lpstr>
      <vt:lpstr>Sprint 5 recap</vt:lpstr>
      <vt:lpstr>Sprint 5 Vs Sprint 6</vt:lpstr>
      <vt:lpstr>Product Backlog</vt:lpstr>
      <vt:lpstr>Sprint 5 Backlog</vt:lpstr>
      <vt:lpstr>User Stories and Acceptance Criteria</vt:lpstr>
      <vt:lpstr>Test Cases</vt:lpstr>
      <vt:lpstr>Test Cases</vt:lpstr>
      <vt:lpstr>Stories \ Task Completed and Not Completed</vt:lpstr>
      <vt:lpstr>Metrics</vt:lpstr>
      <vt:lpstr>PowerPoint Presentation</vt:lpstr>
      <vt:lpstr>PowerPoint Presentation</vt:lpstr>
      <vt:lpstr>PowerPoint Presentation</vt:lpstr>
      <vt:lpstr>PowerPoint Presentation</vt:lpstr>
      <vt:lpstr>Retrospective</vt:lpstr>
      <vt:lpstr>What went well?</vt:lpstr>
      <vt:lpstr>What needs improvement?</vt:lpstr>
      <vt:lpstr>Next steps</vt:lpstr>
      <vt:lpstr>PowerPoint Presentation</vt:lpstr>
      <vt:lpstr>Project Demo</vt:lpstr>
      <vt:lpstr>Slides App Screenshot</vt:lpstr>
      <vt:lpstr>Slides App Screenshot</vt:lpstr>
      <vt:lpstr>Slides App Screenshot</vt:lpstr>
      <vt:lpstr>Slides App Screenshot</vt:lpstr>
      <vt:lpstr>PowerPoint Presentation</vt:lpstr>
      <vt:lpstr>Happy Eating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EasyWay</dc:title>
  <dc:creator>Sawant, Ms. Vidisha Vijay</dc:creator>
  <cp:lastModifiedBy>Maanasa Dharini</cp:lastModifiedBy>
  <cp:revision>1</cp:revision>
  <dcterms:created xsi:type="dcterms:W3CDTF">2023-02-04T15:58:28Z</dcterms:created>
  <dcterms:modified xsi:type="dcterms:W3CDTF">2023-03-07T22:01:28Z</dcterms:modified>
</cp:coreProperties>
</file>